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96" r:id="rId5"/>
  </p:sldMasterIdLst>
  <p:notesMasterIdLst>
    <p:notesMasterId r:id="rId18"/>
  </p:notesMasterIdLst>
  <p:sldIdLst>
    <p:sldId id="275" r:id="rId6"/>
    <p:sldId id="257" r:id="rId7"/>
    <p:sldId id="276" r:id="rId8"/>
    <p:sldId id="277" r:id="rId9"/>
    <p:sldId id="279" r:id="rId10"/>
    <p:sldId id="281" r:id="rId11"/>
    <p:sldId id="282" r:id="rId12"/>
    <p:sldId id="283" r:id="rId13"/>
    <p:sldId id="284" r:id="rId14"/>
    <p:sldId id="285" r:id="rId15"/>
    <p:sldId id="278"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434343"/>
    <a:srgbClr val="006A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2106" autoAdjust="0"/>
  </p:normalViewPr>
  <p:slideViewPr>
    <p:cSldViewPr snapToGrid="0">
      <p:cViewPr>
        <p:scale>
          <a:sx n="60" d="100"/>
          <a:sy n="60" d="100"/>
        </p:scale>
        <p:origin x="4170"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LSTON, MICHELLE" userId="5503f61e-2e4b-4d48-aa33-6bb3da8f1cfa" providerId="ADAL" clId="{BF45E612-5C27-496F-9F02-55554753990B}"/>
    <pc:docChg chg="modSld">
      <pc:chgData name="RALSTON, MICHELLE" userId="5503f61e-2e4b-4d48-aa33-6bb3da8f1cfa" providerId="ADAL" clId="{BF45E612-5C27-496F-9F02-55554753990B}" dt="2021-09-13T15:20:43.505" v="9" actId="6549"/>
      <pc:docMkLst>
        <pc:docMk/>
      </pc:docMkLst>
      <pc:sldChg chg="modNotesTx">
        <pc:chgData name="RALSTON, MICHELLE" userId="5503f61e-2e4b-4d48-aa33-6bb3da8f1cfa" providerId="ADAL" clId="{BF45E612-5C27-496F-9F02-55554753990B}" dt="2021-09-13T15:19:49.877" v="0" actId="6549"/>
        <pc:sldMkLst>
          <pc:docMk/>
          <pc:sldMk cId="2968956771" sldId="257"/>
        </pc:sldMkLst>
      </pc:sldChg>
      <pc:sldChg chg="modNotesTx">
        <pc:chgData name="RALSTON, MICHELLE" userId="5503f61e-2e4b-4d48-aa33-6bb3da8f1cfa" providerId="ADAL" clId="{BF45E612-5C27-496F-9F02-55554753990B}" dt="2021-09-13T15:19:57.685" v="1" actId="6549"/>
        <pc:sldMkLst>
          <pc:docMk/>
          <pc:sldMk cId="3818875461" sldId="276"/>
        </pc:sldMkLst>
      </pc:sldChg>
      <pc:sldChg chg="modNotesTx">
        <pc:chgData name="RALSTON, MICHELLE" userId="5503f61e-2e4b-4d48-aa33-6bb3da8f1cfa" providerId="ADAL" clId="{BF45E612-5C27-496F-9F02-55554753990B}" dt="2021-09-13T15:20:01.782" v="2" actId="6549"/>
        <pc:sldMkLst>
          <pc:docMk/>
          <pc:sldMk cId="982158708" sldId="277"/>
        </pc:sldMkLst>
      </pc:sldChg>
      <pc:sldChg chg="modNotesTx">
        <pc:chgData name="RALSTON, MICHELLE" userId="5503f61e-2e4b-4d48-aa33-6bb3da8f1cfa" providerId="ADAL" clId="{BF45E612-5C27-496F-9F02-55554753990B}" dt="2021-09-13T15:20:43.505" v="9" actId="6549"/>
        <pc:sldMkLst>
          <pc:docMk/>
          <pc:sldMk cId="543290596" sldId="278"/>
        </pc:sldMkLst>
      </pc:sldChg>
      <pc:sldChg chg="modNotesTx">
        <pc:chgData name="RALSTON, MICHELLE" userId="5503f61e-2e4b-4d48-aa33-6bb3da8f1cfa" providerId="ADAL" clId="{BF45E612-5C27-496F-9F02-55554753990B}" dt="2021-09-13T15:20:06.043" v="3" actId="6549"/>
        <pc:sldMkLst>
          <pc:docMk/>
          <pc:sldMk cId="2684244020" sldId="279"/>
        </pc:sldMkLst>
      </pc:sldChg>
      <pc:sldChg chg="modNotesTx">
        <pc:chgData name="RALSTON, MICHELLE" userId="5503f61e-2e4b-4d48-aa33-6bb3da8f1cfa" providerId="ADAL" clId="{BF45E612-5C27-496F-9F02-55554753990B}" dt="2021-09-13T15:20:10.570" v="4" actId="6549"/>
        <pc:sldMkLst>
          <pc:docMk/>
          <pc:sldMk cId="3715170273" sldId="281"/>
        </pc:sldMkLst>
      </pc:sldChg>
      <pc:sldChg chg="modNotesTx">
        <pc:chgData name="RALSTON, MICHELLE" userId="5503f61e-2e4b-4d48-aa33-6bb3da8f1cfa" providerId="ADAL" clId="{BF45E612-5C27-496F-9F02-55554753990B}" dt="2021-09-13T15:20:22.191" v="5" actId="6549"/>
        <pc:sldMkLst>
          <pc:docMk/>
          <pc:sldMk cId="225531855" sldId="282"/>
        </pc:sldMkLst>
      </pc:sldChg>
      <pc:sldChg chg="modNotesTx">
        <pc:chgData name="RALSTON, MICHELLE" userId="5503f61e-2e4b-4d48-aa33-6bb3da8f1cfa" providerId="ADAL" clId="{BF45E612-5C27-496F-9F02-55554753990B}" dt="2021-09-13T15:20:27.260" v="6" actId="6549"/>
        <pc:sldMkLst>
          <pc:docMk/>
          <pc:sldMk cId="2560055420" sldId="283"/>
        </pc:sldMkLst>
      </pc:sldChg>
      <pc:sldChg chg="modNotesTx">
        <pc:chgData name="RALSTON, MICHELLE" userId="5503f61e-2e4b-4d48-aa33-6bb3da8f1cfa" providerId="ADAL" clId="{BF45E612-5C27-496F-9F02-55554753990B}" dt="2021-09-13T15:20:31.742" v="7" actId="6549"/>
        <pc:sldMkLst>
          <pc:docMk/>
          <pc:sldMk cId="2167232636" sldId="284"/>
        </pc:sldMkLst>
      </pc:sldChg>
      <pc:sldChg chg="modNotesTx">
        <pc:chgData name="RALSTON, MICHELLE" userId="5503f61e-2e4b-4d48-aa33-6bb3da8f1cfa" providerId="ADAL" clId="{BF45E612-5C27-496F-9F02-55554753990B}" dt="2021-09-13T15:20:36.158" v="8" actId="6549"/>
        <pc:sldMkLst>
          <pc:docMk/>
          <pc:sldMk cId="2838923669" sldId="28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96D405-0852-42D0-86A8-39E08225C455}" type="doc">
      <dgm:prSet loTypeId="urn:microsoft.com/office/officeart/2011/layout/CircleProcess" loCatId="process" qsTypeId="urn:microsoft.com/office/officeart/2005/8/quickstyle/simple1" qsCatId="simple" csTypeId="urn:microsoft.com/office/officeart/2005/8/colors/colorful5" csCatId="colorful" phldr="1"/>
      <dgm:spPr/>
      <dgm:t>
        <a:bodyPr/>
        <a:lstStyle/>
        <a:p>
          <a:endParaRPr lang="en-US"/>
        </a:p>
      </dgm:t>
    </dgm:pt>
    <dgm:pt modelId="{EB715FA4-F8AA-4B3C-852B-F07F648EE5CF}">
      <dgm:prSet phldrT="[Text]" custT="1"/>
      <dgm:spPr/>
      <dgm:t>
        <a:bodyPr/>
        <a:lstStyle/>
        <a:p>
          <a:r>
            <a:rPr lang="en-US" sz="1400" b="1" dirty="0"/>
            <a:t>Visible </a:t>
          </a:r>
        </a:p>
      </dgm:t>
    </dgm:pt>
    <dgm:pt modelId="{3F797E1E-4287-487D-9B52-37D38B137686}" type="parTrans" cxnId="{A1860CAA-04DA-461B-AECE-F4C30AA8A324}">
      <dgm:prSet/>
      <dgm:spPr/>
      <dgm:t>
        <a:bodyPr/>
        <a:lstStyle/>
        <a:p>
          <a:endParaRPr lang="en-US"/>
        </a:p>
      </dgm:t>
    </dgm:pt>
    <dgm:pt modelId="{38082480-7382-4B5A-B4C8-9435FC25E558}" type="sibTrans" cxnId="{A1860CAA-04DA-461B-AECE-F4C30AA8A324}">
      <dgm:prSet/>
      <dgm:spPr/>
      <dgm:t>
        <a:bodyPr/>
        <a:lstStyle/>
        <a:p>
          <a:endParaRPr lang="en-US"/>
        </a:p>
      </dgm:t>
    </dgm:pt>
    <dgm:pt modelId="{3DE17372-CA0D-472E-9046-6F63B228FA29}">
      <dgm:prSet phldrT="[Text]" custT="1"/>
      <dgm:spPr/>
      <dgm:t>
        <a:bodyPr/>
        <a:lstStyle/>
        <a:p>
          <a:r>
            <a:rPr lang="en-US" sz="1400" b="1" dirty="0"/>
            <a:t>Accessible </a:t>
          </a:r>
        </a:p>
      </dgm:t>
    </dgm:pt>
    <dgm:pt modelId="{C2A3DC1F-E6A5-4BE4-B693-741B8549EC8C}" type="parTrans" cxnId="{B7EA1B18-3246-41E5-8C53-60C4D63C3E2F}">
      <dgm:prSet/>
      <dgm:spPr/>
      <dgm:t>
        <a:bodyPr/>
        <a:lstStyle/>
        <a:p>
          <a:endParaRPr lang="en-US"/>
        </a:p>
      </dgm:t>
    </dgm:pt>
    <dgm:pt modelId="{78BD89DF-33BE-4705-B2FA-CD22352309AC}" type="sibTrans" cxnId="{B7EA1B18-3246-41E5-8C53-60C4D63C3E2F}">
      <dgm:prSet/>
      <dgm:spPr/>
      <dgm:t>
        <a:bodyPr/>
        <a:lstStyle/>
        <a:p>
          <a:endParaRPr lang="en-US"/>
        </a:p>
      </dgm:t>
    </dgm:pt>
    <dgm:pt modelId="{BE7A39AF-D59C-41B6-A7A9-5DF26AF3D52B}">
      <dgm:prSet phldrT="[Text]" custT="1"/>
      <dgm:spPr/>
      <dgm:t>
        <a:bodyPr/>
        <a:lstStyle/>
        <a:p>
          <a:r>
            <a:rPr lang="en-US" sz="1800" b="1" dirty="0"/>
            <a:t>GOAL</a:t>
          </a:r>
        </a:p>
      </dgm:t>
    </dgm:pt>
    <dgm:pt modelId="{40AB2A96-0C66-41D7-A140-8914D1022EB3}" type="parTrans" cxnId="{36C66D98-8452-47B5-8343-077313821DC1}">
      <dgm:prSet/>
      <dgm:spPr/>
      <dgm:t>
        <a:bodyPr/>
        <a:lstStyle/>
        <a:p>
          <a:endParaRPr lang="en-US"/>
        </a:p>
      </dgm:t>
    </dgm:pt>
    <dgm:pt modelId="{AA7DD552-8B59-403C-A10B-9789A5A563DD}" type="sibTrans" cxnId="{36C66D98-8452-47B5-8343-077313821DC1}">
      <dgm:prSet/>
      <dgm:spPr/>
      <dgm:t>
        <a:bodyPr/>
        <a:lstStyle/>
        <a:p>
          <a:endParaRPr lang="en-US"/>
        </a:p>
      </dgm:t>
    </dgm:pt>
    <dgm:pt modelId="{108D9658-F862-430C-A4FB-5CC21C34B879}">
      <dgm:prSet custT="1"/>
      <dgm:spPr/>
      <dgm:t>
        <a:bodyPr/>
        <a:lstStyle/>
        <a:p>
          <a:r>
            <a:rPr lang="en-US" sz="1400" b="1" dirty="0"/>
            <a:t>Transparent </a:t>
          </a:r>
        </a:p>
      </dgm:t>
    </dgm:pt>
    <dgm:pt modelId="{64767059-A919-47B5-BA60-522AD0128164}" type="parTrans" cxnId="{CAF29445-3BF7-429B-85E9-86734303A525}">
      <dgm:prSet/>
      <dgm:spPr/>
      <dgm:t>
        <a:bodyPr/>
        <a:lstStyle/>
        <a:p>
          <a:endParaRPr lang="en-US"/>
        </a:p>
      </dgm:t>
    </dgm:pt>
    <dgm:pt modelId="{981181FE-FFFF-4C30-98A5-1E747D1BA931}" type="sibTrans" cxnId="{CAF29445-3BF7-429B-85E9-86734303A525}">
      <dgm:prSet/>
      <dgm:spPr/>
      <dgm:t>
        <a:bodyPr/>
        <a:lstStyle/>
        <a:p>
          <a:endParaRPr lang="en-US"/>
        </a:p>
      </dgm:t>
    </dgm:pt>
    <dgm:pt modelId="{37BDE383-B2E7-485B-918B-9AAD5781A435}">
      <dgm:prSet custT="1"/>
      <dgm:spPr/>
      <dgm:t>
        <a:bodyPr/>
        <a:lstStyle/>
        <a:p>
          <a:r>
            <a:rPr lang="en-US" sz="1400" b="1" dirty="0"/>
            <a:t>Linked </a:t>
          </a:r>
        </a:p>
      </dgm:t>
    </dgm:pt>
    <dgm:pt modelId="{68223F84-FDE4-4829-AE18-89399BBC5821}" type="parTrans" cxnId="{C7BCC8CD-F085-4105-B237-5B6879622B97}">
      <dgm:prSet/>
      <dgm:spPr/>
      <dgm:t>
        <a:bodyPr/>
        <a:lstStyle/>
        <a:p>
          <a:endParaRPr lang="en-US"/>
        </a:p>
      </dgm:t>
    </dgm:pt>
    <dgm:pt modelId="{279C97B3-C9EA-4C23-A9C7-89090BFF452E}" type="sibTrans" cxnId="{C7BCC8CD-F085-4105-B237-5B6879622B97}">
      <dgm:prSet/>
      <dgm:spPr/>
      <dgm:t>
        <a:bodyPr/>
        <a:lstStyle/>
        <a:p>
          <a:endParaRPr lang="en-US"/>
        </a:p>
      </dgm:t>
    </dgm:pt>
    <dgm:pt modelId="{5C30B283-D79B-49FE-A7EF-2EF172BA3108}">
      <dgm:prSet custT="1"/>
      <dgm:spPr/>
      <dgm:t>
        <a:bodyPr/>
        <a:lstStyle/>
        <a:p>
          <a:r>
            <a:rPr lang="en-US" sz="1400" b="1" dirty="0"/>
            <a:t>Trustworthy </a:t>
          </a:r>
        </a:p>
      </dgm:t>
    </dgm:pt>
    <dgm:pt modelId="{8D860F41-B179-42C9-911A-64C6119E7109}" type="parTrans" cxnId="{6D0DCEAD-634A-477F-94FE-E659A57AF039}">
      <dgm:prSet/>
      <dgm:spPr/>
      <dgm:t>
        <a:bodyPr/>
        <a:lstStyle/>
        <a:p>
          <a:endParaRPr lang="en-US"/>
        </a:p>
      </dgm:t>
    </dgm:pt>
    <dgm:pt modelId="{751D439F-AD6B-4F3E-9618-2EC854A63C2D}" type="sibTrans" cxnId="{6D0DCEAD-634A-477F-94FE-E659A57AF039}">
      <dgm:prSet/>
      <dgm:spPr/>
      <dgm:t>
        <a:bodyPr/>
        <a:lstStyle/>
        <a:p>
          <a:endParaRPr lang="en-US"/>
        </a:p>
      </dgm:t>
    </dgm:pt>
    <dgm:pt modelId="{E9286A4D-202F-4DBC-8C1A-6DA6750042B6}">
      <dgm:prSet/>
      <dgm:spPr/>
      <dgm:t>
        <a:bodyPr/>
        <a:lstStyle/>
        <a:p>
          <a:r>
            <a:rPr lang="en-US" b="1" dirty="0"/>
            <a:t>Interoperable </a:t>
          </a:r>
        </a:p>
      </dgm:t>
    </dgm:pt>
    <dgm:pt modelId="{F3DDCD3A-A5DF-4A00-AEF5-996E6EA463E3}" type="parTrans" cxnId="{1B98D463-4C8D-415B-84B8-1FB36452FEB3}">
      <dgm:prSet/>
      <dgm:spPr/>
      <dgm:t>
        <a:bodyPr/>
        <a:lstStyle/>
        <a:p>
          <a:endParaRPr lang="en-US"/>
        </a:p>
      </dgm:t>
    </dgm:pt>
    <dgm:pt modelId="{87A9F307-8F3A-47EA-8C66-E44D3A9E8D9A}" type="sibTrans" cxnId="{1B98D463-4C8D-415B-84B8-1FB36452FEB3}">
      <dgm:prSet/>
      <dgm:spPr/>
      <dgm:t>
        <a:bodyPr/>
        <a:lstStyle/>
        <a:p>
          <a:endParaRPr lang="en-US"/>
        </a:p>
      </dgm:t>
    </dgm:pt>
    <dgm:pt modelId="{1F7CF5A3-2FFD-4DC5-8D64-1BECDB8409D6}">
      <dgm:prSet custT="1"/>
      <dgm:spPr/>
      <dgm:t>
        <a:bodyPr/>
        <a:lstStyle/>
        <a:p>
          <a:r>
            <a:rPr lang="en-US" sz="1400" b="1" dirty="0"/>
            <a:t>Secure </a:t>
          </a:r>
        </a:p>
      </dgm:t>
    </dgm:pt>
    <dgm:pt modelId="{86FBC1A6-A686-406D-8237-5BEE6FC658CE}" type="parTrans" cxnId="{604EA9EF-5260-4629-9562-B91444EABCA4}">
      <dgm:prSet/>
      <dgm:spPr/>
      <dgm:t>
        <a:bodyPr/>
        <a:lstStyle/>
        <a:p>
          <a:endParaRPr lang="en-US"/>
        </a:p>
      </dgm:t>
    </dgm:pt>
    <dgm:pt modelId="{5B528DBB-A3EE-460F-9F4B-2AC293148344}" type="sibTrans" cxnId="{604EA9EF-5260-4629-9562-B91444EABCA4}">
      <dgm:prSet/>
      <dgm:spPr/>
      <dgm:t>
        <a:bodyPr/>
        <a:lstStyle/>
        <a:p>
          <a:endParaRPr lang="en-US"/>
        </a:p>
      </dgm:t>
    </dgm:pt>
    <dgm:pt modelId="{D27B4BD0-E274-40E9-BAE8-1FC8C4EB1392}" type="pres">
      <dgm:prSet presAssocID="{D496D405-0852-42D0-86A8-39E08225C455}" presName="Name0" presStyleCnt="0">
        <dgm:presLayoutVars>
          <dgm:chMax val="11"/>
          <dgm:chPref val="11"/>
          <dgm:dir/>
          <dgm:resizeHandles/>
        </dgm:presLayoutVars>
      </dgm:prSet>
      <dgm:spPr/>
    </dgm:pt>
    <dgm:pt modelId="{C580C436-3043-436C-8606-D3D73A74C9E8}" type="pres">
      <dgm:prSet presAssocID="{BE7A39AF-D59C-41B6-A7A9-5DF26AF3D52B}" presName="Accent8" presStyleCnt="0"/>
      <dgm:spPr/>
    </dgm:pt>
    <dgm:pt modelId="{E6C4E175-0E0B-4B47-BA09-3A40F45FC9E9}" type="pres">
      <dgm:prSet presAssocID="{BE7A39AF-D59C-41B6-A7A9-5DF26AF3D52B}" presName="Accent" presStyleLbl="node1" presStyleIdx="0" presStyleCnt="8"/>
      <dgm:spPr/>
    </dgm:pt>
    <dgm:pt modelId="{D739B56C-6EDD-4B6F-BB7F-1AB2D1B9E60A}" type="pres">
      <dgm:prSet presAssocID="{BE7A39AF-D59C-41B6-A7A9-5DF26AF3D52B}" presName="ParentBackground8" presStyleCnt="0"/>
      <dgm:spPr/>
    </dgm:pt>
    <dgm:pt modelId="{8C7DB742-376D-4C4D-913C-0C06D1D3F845}" type="pres">
      <dgm:prSet presAssocID="{BE7A39AF-D59C-41B6-A7A9-5DF26AF3D52B}" presName="ParentBackground" presStyleLbl="fgAcc1" presStyleIdx="0" presStyleCnt="8"/>
      <dgm:spPr/>
    </dgm:pt>
    <dgm:pt modelId="{97FBA850-B523-4033-B7BD-9F563B9D6B7E}" type="pres">
      <dgm:prSet presAssocID="{BE7A39AF-D59C-41B6-A7A9-5DF26AF3D52B}" presName="Parent8" presStyleLbl="revTx" presStyleIdx="0" presStyleCnt="0">
        <dgm:presLayoutVars>
          <dgm:chMax val="1"/>
          <dgm:chPref val="1"/>
          <dgm:bulletEnabled val="1"/>
        </dgm:presLayoutVars>
      </dgm:prSet>
      <dgm:spPr/>
    </dgm:pt>
    <dgm:pt modelId="{D69764D1-2A8A-4DD2-BDF6-851E375013C9}" type="pres">
      <dgm:prSet presAssocID="{1F7CF5A3-2FFD-4DC5-8D64-1BECDB8409D6}" presName="Accent7" presStyleCnt="0"/>
      <dgm:spPr/>
    </dgm:pt>
    <dgm:pt modelId="{B9F03181-F875-41E9-BA0B-F87D4F1EA3B5}" type="pres">
      <dgm:prSet presAssocID="{1F7CF5A3-2FFD-4DC5-8D64-1BECDB8409D6}" presName="Accent" presStyleLbl="node1" presStyleIdx="1" presStyleCnt="8"/>
      <dgm:spPr/>
    </dgm:pt>
    <dgm:pt modelId="{2B81D96E-49C6-4062-B963-C68A0231AA39}" type="pres">
      <dgm:prSet presAssocID="{1F7CF5A3-2FFD-4DC5-8D64-1BECDB8409D6}" presName="ParentBackground7" presStyleCnt="0"/>
      <dgm:spPr/>
    </dgm:pt>
    <dgm:pt modelId="{20F47621-E96A-4A63-8418-B31892A84291}" type="pres">
      <dgm:prSet presAssocID="{1F7CF5A3-2FFD-4DC5-8D64-1BECDB8409D6}" presName="ParentBackground" presStyleLbl="fgAcc1" presStyleIdx="1" presStyleCnt="8"/>
      <dgm:spPr/>
    </dgm:pt>
    <dgm:pt modelId="{9C3457BF-5874-451B-81A4-DC3A62D16349}" type="pres">
      <dgm:prSet presAssocID="{1F7CF5A3-2FFD-4DC5-8D64-1BECDB8409D6}" presName="Parent7" presStyleLbl="revTx" presStyleIdx="0" presStyleCnt="0">
        <dgm:presLayoutVars>
          <dgm:chMax val="1"/>
          <dgm:chPref val="1"/>
          <dgm:bulletEnabled val="1"/>
        </dgm:presLayoutVars>
      </dgm:prSet>
      <dgm:spPr/>
    </dgm:pt>
    <dgm:pt modelId="{DAB9A008-72E1-422C-8DE1-388C20FAD58C}" type="pres">
      <dgm:prSet presAssocID="{E9286A4D-202F-4DBC-8C1A-6DA6750042B6}" presName="Accent6" presStyleCnt="0"/>
      <dgm:spPr/>
    </dgm:pt>
    <dgm:pt modelId="{BDBF4542-65F4-4925-A181-CB6CFFF8A7F2}" type="pres">
      <dgm:prSet presAssocID="{E9286A4D-202F-4DBC-8C1A-6DA6750042B6}" presName="Accent" presStyleLbl="node1" presStyleIdx="2" presStyleCnt="8"/>
      <dgm:spPr/>
    </dgm:pt>
    <dgm:pt modelId="{6A7BB42D-482C-49C3-93D4-03732FCDDABD}" type="pres">
      <dgm:prSet presAssocID="{E9286A4D-202F-4DBC-8C1A-6DA6750042B6}" presName="ParentBackground6" presStyleCnt="0"/>
      <dgm:spPr/>
    </dgm:pt>
    <dgm:pt modelId="{0ACABEAE-9AA0-49D4-8C02-843DB1F6024D}" type="pres">
      <dgm:prSet presAssocID="{E9286A4D-202F-4DBC-8C1A-6DA6750042B6}" presName="ParentBackground" presStyleLbl="fgAcc1" presStyleIdx="2" presStyleCnt="8"/>
      <dgm:spPr/>
    </dgm:pt>
    <dgm:pt modelId="{C750121A-41B9-4278-830C-7338151835B8}" type="pres">
      <dgm:prSet presAssocID="{E9286A4D-202F-4DBC-8C1A-6DA6750042B6}" presName="Parent6" presStyleLbl="revTx" presStyleIdx="0" presStyleCnt="0">
        <dgm:presLayoutVars>
          <dgm:chMax val="1"/>
          <dgm:chPref val="1"/>
          <dgm:bulletEnabled val="1"/>
        </dgm:presLayoutVars>
      </dgm:prSet>
      <dgm:spPr/>
    </dgm:pt>
    <dgm:pt modelId="{C5EBCA04-DAA5-4132-9858-399648CAE3CF}" type="pres">
      <dgm:prSet presAssocID="{5C30B283-D79B-49FE-A7EF-2EF172BA3108}" presName="Accent5" presStyleCnt="0"/>
      <dgm:spPr/>
    </dgm:pt>
    <dgm:pt modelId="{047FF133-AA95-44DA-A7CA-C7DD58A39D3C}" type="pres">
      <dgm:prSet presAssocID="{5C30B283-D79B-49FE-A7EF-2EF172BA3108}" presName="Accent" presStyleLbl="node1" presStyleIdx="3" presStyleCnt="8"/>
      <dgm:spPr/>
    </dgm:pt>
    <dgm:pt modelId="{C84BC922-B09B-47DF-ACE7-E229D4C1D84E}" type="pres">
      <dgm:prSet presAssocID="{5C30B283-D79B-49FE-A7EF-2EF172BA3108}" presName="ParentBackground5" presStyleCnt="0"/>
      <dgm:spPr/>
    </dgm:pt>
    <dgm:pt modelId="{96B07910-81CC-436F-BB01-031B2F2651F3}" type="pres">
      <dgm:prSet presAssocID="{5C30B283-D79B-49FE-A7EF-2EF172BA3108}" presName="ParentBackground" presStyleLbl="fgAcc1" presStyleIdx="3" presStyleCnt="8" custLinFactNeighborX="-4465" custLinFactNeighborY="-1785"/>
      <dgm:spPr/>
    </dgm:pt>
    <dgm:pt modelId="{A909E0B1-7444-4A22-8073-6839F3598BBB}" type="pres">
      <dgm:prSet presAssocID="{5C30B283-D79B-49FE-A7EF-2EF172BA3108}" presName="Parent5" presStyleLbl="revTx" presStyleIdx="0" presStyleCnt="0">
        <dgm:presLayoutVars>
          <dgm:chMax val="1"/>
          <dgm:chPref val="1"/>
          <dgm:bulletEnabled val="1"/>
        </dgm:presLayoutVars>
      </dgm:prSet>
      <dgm:spPr/>
    </dgm:pt>
    <dgm:pt modelId="{C60F96B3-04D9-4E9F-B518-D25B2C79F7D8}" type="pres">
      <dgm:prSet presAssocID="{37BDE383-B2E7-485B-918B-9AAD5781A435}" presName="Accent4" presStyleCnt="0"/>
      <dgm:spPr/>
    </dgm:pt>
    <dgm:pt modelId="{86942AFC-28BA-4E21-9A0C-4BD1D7DA8F20}" type="pres">
      <dgm:prSet presAssocID="{37BDE383-B2E7-485B-918B-9AAD5781A435}" presName="Accent" presStyleLbl="node1" presStyleIdx="4" presStyleCnt="8"/>
      <dgm:spPr/>
    </dgm:pt>
    <dgm:pt modelId="{702ADF5C-D0F2-442D-81E3-307937A086B5}" type="pres">
      <dgm:prSet presAssocID="{37BDE383-B2E7-485B-918B-9AAD5781A435}" presName="ParentBackground4" presStyleCnt="0"/>
      <dgm:spPr/>
    </dgm:pt>
    <dgm:pt modelId="{0787615E-2E71-4FFA-B000-194A74150249}" type="pres">
      <dgm:prSet presAssocID="{37BDE383-B2E7-485B-918B-9AAD5781A435}" presName="ParentBackground" presStyleLbl="fgAcc1" presStyleIdx="4" presStyleCnt="8"/>
      <dgm:spPr/>
    </dgm:pt>
    <dgm:pt modelId="{A6C0861A-041F-48A8-ADFA-5400A3ED6828}" type="pres">
      <dgm:prSet presAssocID="{37BDE383-B2E7-485B-918B-9AAD5781A435}" presName="Parent4" presStyleLbl="revTx" presStyleIdx="0" presStyleCnt="0">
        <dgm:presLayoutVars>
          <dgm:chMax val="1"/>
          <dgm:chPref val="1"/>
          <dgm:bulletEnabled val="1"/>
        </dgm:presLayoutVars>
      </dgm:prSet>
      <dgm:spPr/>
    </dgm:pt>
    <dgm:pt modelId="{6170F480-5E3C-47A0-B1D7-8A5DA1B60DE8}" type="pres">
      <dgm:prSet presAssocID="{108D9658-F862-430C-A4FB-5CC21C34B879}" presName="Accent3" presStyleCnt="0"/>
      <dgm:spPr/>
    </dgm:pt>
    <dgm:pt modelId="{B0BF922C-066D-4F1D-A29A-3EB743768E47}" type="pres">
      <dgm:prSet presAssocID="{108D9658-F862-430C-A4FB-5CC21C34B879}" presName="Accent" presStyleLbl="node1" presStyleIdx="5" presStyleCnt="8"/>
      <dgm:spPr/>
    </dgm:pt>
    <dgm:pt modelId="{68F27239-2E77-4D03-8E29-7D246E72FAE1}" type="pres">
      <dgm:prSet presAssocID="{108D9658-F862-430C-A4FB-5CC21C34B879}" presName="ParentBackground3" presStyleCnt="0"/>
      <dgm:spPr/>
    </dgm:pt>
    <dgm:pt modelId="{9663EBA4-BDC4-4F50-9E6D-9DD2C4707A08}" type="pres">
      <dgm:prSet presAssocID="{108D9658-F862-430C-A4FB-5CC21C34B879}" presName="ParentBackground" presStyleLbl="fgAcc1" presStyleIdx="5" presStyleCnt="8"/>
      <dgm:spPr/>
    </dgm:pt>
    <dgm:pt modelId="{2D98224D-DCA2-48BD-A9E5-C885EBD7AE23}" type="pres">
      <dgm:prSet presAssocID="{108D9658-F862-430C-A4FB-5CC21C34B879}" presName="Parent3" presStyleLbl="revTx" presStyleIdx="0" presStyleCnt="0">
        <dgm:presLayoutVars>
          <dgm:chMax val="1"/>
          <dgm:chPref val="1"/>
          <dgm:bulletEnabled val="1"/>
        </dgm:presLayoutVars>
      </dgm:prSet>
      <dgm:spPr/>
    </dgm:pt>
    <dgm:pt modelId="{D1D857B6-AA22-43D0-B478-85EBF4AFBE9D}" type="pres">
      <dgm:prSet presAssocID="{3DE17372-CA0D-472E-9046-6F63B228FA29}" presName="Accent2" presStyleCnt="0"/>
      <dgm:spPr/>
    </dgm:pt>
    <dgm:pt modelId="{609ED841-DD96-4685-841E-4D8DF57B1494}" type="pres">
      <dgm:prSet presAssocID="{3DE17372-CA0D-472E-9046-6F63B228FA29}" presName="Accent" presStyleLbl="node1" presStyleIdx="6" presStyleCnt="8"/>
      <dgm:spPr/>
    </dgm:pt>
    <dgm:pt modelId="{3B72E19B-E3FF-4BE5-BF92-F74CF59822A7}" type="pres">
      <dgm:prSet presAssocID="{3DE17372-CA0D-472E-9046-6F63B228FA29}" presName="ParentBackground2" presStyleCnt="0"/>
      <dgm:spPr/>
    </dgm:pt>
    <dgm:pt modelId="{9798AEA1-CD71-427E-A755-333B9E0B6818}" type="pres">
      <dgm:prSet presAssocID="{3DE17372-CA0D-472E-9046-6F63B228FA29}" presName="ParentBackground" presStyleLbl="fgAcc1" presStyleIdx="6" presStyleCnt="8"/>
      <dgm:spPr/>
    </dgm:pt>
    <dgm:pt modelId="{1281EAA3-E612-4051-9F65-608E408182E0}" type="pres">
      <dgm:prSet presAssocID="{3DE17372-CA0D-472E-9046-6F63B228FA29}" presName="Parent2" presStyleLbl="revTx" presStyleIdx="0" presStyleCnt="0">
        <dgm:presLayoutVars>
          <dgm:chMax val="1"/>
          <dgm:chPref val="1"/>
          <dgm:bulletEnabled val="1"/>
        </dgm:presLayoutVars>
      </dgm:prSet>
      <dgm:spPr/>
    </dgm:pt>
    <dgm:pt modelId="{8CA0A26D-E284-475D-98B1-52E4DB94BBE8}" type="pres">
      <dgm:prSet presAssocID="{EB715FA4-F8AA-4B3C-852B-F07F648EE5CF}" presName="Accent1" presStyleCnt="0"/>
      <dgm:spPr/>
    </dgm:pt>
    <dgm:pt modelId="{5A784D56-797C-4D8F-896D-E5DC0BCEFAA3}" type="pres">
      <dgm:prSet presAssocID="{EB715FA4-F8AA-4B3C-852B-F07F648EE5CF}" presName="Accent" presStyleLbl="node1" presStyleIdx="7" presStyleCnt="8"/>
      <dgm:spPr/>
    </dgm:pt>
    <dgm:pt modelId="{59E380C4-A3BD-45DA-B5DF-FD0BDB1EE7E4}" type="pres">
      <dgm:prSet presAssocID="{EB715FA4-F8AA-4B3C-852B-F07F648EE5CF}" presName="ParentBackground1" presStyleCnt="0"/>
      <dgm:spPr/>
    </dgm:pt>
    <dgm:pt modelId="{13D07213-A91E-42E6-991F-43E13CCAFAF9}" type="pres">
      <dgm:prSet presAssocID="{EB715FA4-F8AA-4B3C-852B-F07F648EE5CF}" presName="ParentBackground" presStyleLbl="fgAcc1" presStyleIdx="7" presStyleCnt="8"/>
      <dgm:spPr/>
    </dgm:pt>
    <dgm:pt modelId="{D29651BE-99DA-44D1-BB5C-5F823F308F4E}" type="pres">
      <dgm:prSet presAssocID="{EB715FA4-F8AA-4B3C-852B-F07F648EE5CF}" presName="Parent1" presStyleLbl="revTx" presStyleIdx="0" presStyleCnt="0">
        <dgm:presLayoutVars>
          <dgm:chMax val="1"/>
          <dgm:chPref val="1"/>
          <dgm:bulletEnabled val="1"/>
        </dgm:presLayoutVars>
      </dgm:prSet>
      <dgm:spPr/>
    </dgm:pt>
  </dgm:ptLst>
  <dgm:cxnLst>
    <dgm:cxn modelId="{AE94A106-7036-4FD6-89A8-89F8B73B4C4A}" type="presOf" srcId="{5C30B283-D79B-49FE-A7EF-2EF172BA3108}" destId="{96B07910-81CC-436F-BB01-031B2F2651F3}" srcOrd="0" destOrd="0" presId="urn:microsoft.com/office/officeart/2011/layout/CircleProcess"/>
    <dgm:cxn modelId="{B7EA1B18-3246-41E5-8C53-60C4D63C3E2F}" srcId="{D496D405-0852-42D0-86A8-39E08225C455}" destId="{3DE17372-CA0D-472E-9046-6F63B228FA29}" srcOrd="1" destOrd="0" parTransId="{C2A3DC1F-E6A5-4BE4-B693-741B8549EC8C}" sibTransId="{78BD89DF-33BE-4705-B2FA-CD22352309AC}"/>
    <dgm:cxn modelId="{16435722-5E04-495E-8B5D-759D39A91D94}" type="presOf" srcId="{E9286A4D-202F-4DBC-8C1A-6DA6750042B6}" destId="{0ACABEAE-9AA0-49D4-8C02-843DB1F6024D}" srcOrd="0" destOrd="0" presId="urn:microsoft.com/office/officeart/2011/layout/CircleProcess"/>
    <dgm:cxn modelId="{9E388C32-9F89-43E5-9874-DA9042870986}" type="presOf" srcId="{EB715FA4-F8AA-4B3C-852B-F07F648EE5CF}" destId="{13D07213-A91E-42E6-991F-43E13CCAFAF9}" srcOrd="0" destOrd="0" presId="urn:microsoft.com/office/officeart/2011/layout/CircleProcess"/>
    <dgm:cxn modelId="{BEEFF85E-1AA3-47FD-B013-578D57D6CD8E}" type="presOf" srcId="{1F7CF5A3-2FFD-4DC5-8D64-1BECDB8409D6}" destId="{20F47621-E96A-4A63-8418-B31892A84291}" srcOrd="0" destOrd="0" presId="urn:microsoft.com/office/officeart/2011/layout/CircleProcess"/>
    <dgm:cxn modelId="{1B98D463-4C8D-415B-84B8-1FB36452FEB3}" srcId="{D496D405-0852-42D0-86A8-39E08225C455}" destId="{E9286A4D-202F-4DBC-8C1A-6DA6750042B6}" srcOrd="5" destOrd="0" parTransId="{F3DDCD3A-A5DF-4A00-AEF5-996E6EA463E3}" sibTransId="{87A9F307-8F3A-47EA-8C66-E44D3A9E8D9A}"/>
    <dgm:cxn modelId="{49CF8145-3F8A-43C9-B4F2-0BBBFF047FDD}" type="presOf" srcId="{3DE17372-CA0D-472E-9046-6F63B228FA29}" destId="{1281EAA3-E612-4051-9F65-608E408182E0}" srcOrd="1" destOrd="0" presId="urn:microsoft.com/office/officeart/2011/layout/CircleProcess"/>
    <dgm:cxn modelId="{CAF29445-3BF7-429B-85E9-86734303A525}" srcId="{D496D405-0852-42D0-86A8-39E08225C455}" destId="{108D9658-F862-430C-A4FB-5CC21C34B879}" srcOrd="2" destOrd="0" parTransId="{64767059-A919-47B5-BA60-522AD0128164}" sibTransId="{981181FE-FFFF-4C30-98A5-1E747D1BA931}"/>
    <dgm:cxn modelId="{C3C0EE66-F3A1-4021-8546-25257591C387}" type="presOf" srcId="{1F7CF5A3-2FFD-4DC5-8D64-1BECDB8409D6}" destId="{9C3457BF-5874-451B-81A4-DC3A62D16349}" srcOrd="1" destOrd="0" presId="urn:microsoft.com/office/officeart/2011/layout/CircleProcess"/>
    <dgm:cxn modelId="{B3225748-6EED-44EE-8B4C-1802A13E57FD}" type="presOf" srcId="{E9286A4D-202F-4DBC-8C1A-6DA6750042B6}" destId="{C750121A-41B9-4278-830C-7338151835B8}" srcOrd="1" destOrd="0" presId="urn:microsoft.com/office/officeart/2011/layout/CircleProcess"/>
    <dgm:cxn modelId="{14749568-1D21-4924-A202-8D93A03F60F0}" type="presOf" srcId="{EB715FA4-F8AA-4B3C-852B-F07F648EE5CF}" destId="{D29651BE-99DA-44D1-BB5C-5F823F308F4E}" srcOrd="1" destOrd="0" presId="urn:microsoft.com/office/officeart/2011/layout/CircleProcess"/>
    <dgm:cxn modelId="{4E50D369-DD2B-41FE-AC17-B8817C522E86}" type="presOf" srcId="{37BDE383-B2E7-485B-918B-9AAD5781A435}" destId="{0787615E-2E71-4FFA-B000-194A74150249}" srcOrd="0" destOrd="0" presId="urn:microsoft.com/office/officeart/2011/layout/CircleProcess"/>
    <dgm:cxn modelId="{5C950B51-93CD-4A03-AFEA-E1919A344884}" type="presOf" srcId="{5C30B283-D79B-49FE-A7EF-2EF172BA3108}" destId="{A909E0B1-7444-4A22-8073-6839F3598BBB}" srcOrd="1" destOrd="0" presId="urn:microsoft.com/office/officeart/2011/layout/CircleProcess"/>
    <dgm:cxn modelId="{6CFDD473-8DFB-40DF-9D56-C454FA92449E}" type="presOf" srcId="{3DE17372-CA0D-472E-9046-6F63B228FA29}" destId="{9798AEA1-CD71-427E-A755-333B9E0B6818}" srcOrd="0" destOrd="0" presId="urn:microsoft.com/office/officeart/2011/layout/CircleProcess"/>
    <dgm:cxn modelId="{A5CC4687-5947-4038-B205-5227F858F845}" type="presOf" srcId="{108D9658-F862-430C-A4FB-5CC21C34B879}" destId="{9663EBA4-BDC4-4F50-9E6D-9DD2C4707A08}" srcOrd="0" destOrd="0" presId="urn:microsoft.com/office/officeart/2011/layout/CircleProcess"/>
    <dgm:cxn modelId="{4932DC96-F356-496A-9FAD-EB985FB21F5A}" type="presOf" srcId="{BE7A39AF-D59C-41B6-A7A9-5DF26AF3D52B}" destId="{97FBA850-B523-4033-B7BD-9F563B9D6B7E}" srcOrd="1" destOrd="0" presId="urn:microsoft.com/office/officeart/2011/layout/CircleProcess"/>
    <dgm:cxn modelId="{36C66D98-8452-47B5-8343-077313821DC1}" srcId="{D496D405-0852-42D0-86A8-39E08225C455}" destId="{BE7A39AF-D59C-41B6-A7A9-5DF26AF3D52B}" srcOrd="7" destOrd="0" parTransId="{40AB2A96-0C66-41D7-A140-8914D1022EB3}" sibTransId="{AA7DD552-8B59-403C-A10B-9789A5A563DD}"/>
    <dgm:cxn modelId="{B04F859D-46D4-4952-9DF7-CBEBDB3832D0}" type="presOf" srcId="{37BDE383-B2E7-485B-918B-9AAD5781A435}" destId="{A6C0861A-041F-48A8-ADFA-5400A3ED6828}" srcOrd="1" destOrd="0" presId="urn:microsoft.com/office/officeart/2011/layout/CircleProcess"/>
    <dgm:cxn modelId="{A1860CAA-04DA-461B-AECE-F4C30AA8A324}" srcId="{D496D405-0852-42D0-86A8-39E08225C455}" destId="{EB715FA4-F8AA-4B3C-852B-F07F648EE5CF}" srcOrd="0" destOrd="0" parTransId="{3F797E1E-4287-487D-9B52-37D38B137686}" sibTransId="{38082480-7382-4B5A-B4C8-9435FC25E558}"/>
    <dgm:cxn modelId="{6D0DCEAD-634A-477F-94FE-E659A57AF039}" srcId="{D496D405-0852-42D0-86A8-39E08225C455}" destId="{5C30B283-D79B-49FE-A7EF-2EF172BA3108}" srcOrd="4" destOrd="0" parTransId="{8D860F41-B179-42C9-911A-64C6119E7109}" sibTransId="{751D439F-AD6B-4F3E-9618-2EC854A63C2D}"/>
    <dgm:cxn modelId="{EF5B01B7-68CE-4A05-B66C-89BA5F5B0D70}" type="presOf" srcId="{BE7A39AF-D59C-41B6-A7A9-5DF26AF3D52B}" destId="{8C7DB742-376D-4C4D-913C-0C06D1D3F845}" srcOrd="0" destOrd="0" presId="urn:microsoft.com/office/officeart/2011/layout/CircleProcess"/>
    <dgm:cxn modelId="{C7BCC8CD-F085-4105-B237-5B6879622B97}" srcId="{D496D405-0852-42D0-86A8-39E08225C455}" destId="{37BDE383-B2E7-485B-918B-9AAD5781A435}" srcOrd="3" destOrd="0" parTransId="{68223F84-FDE4-4829-AE18-89399BBC5821}" sibTransId="{279C97B3-C9EA-4C23-A9C7-89090BFF452E}"/>
    <dgm:cxn modelId="{7DB7F7DD-EEAC-4E33-87A1-2EB254A578F2}" type="presOf" srcId="{108D9658-F862-430C-A4FB-5CC21C34B879}" destId="{2D98224D-DCA2-48BD-A9E5-C885EBD7AE23}" srcOrd="1" destOrd="0" presId="urn:microsoft.com/office/officeart/2011/layout/CircleProcess"/>
    <dgm:cxn modelId="{604EA9EF-5260-4629-9562-B91444EABCA4}" srcId="{D496D405-0852-42D0-86A8-39E08225C455}" destId="{1F7CF5A3-2FFD-4DC5-8D64-1BECDB8409D6}" srcOrd="6" destOrd="0" parTransId="{86FBC1A6-A686-406D-8237-5BEE6FC658CE}" sibTransId="{5B528DBB-A3EE-460F-9F4B-2AC293148344}"/>
    <dgm:cxn modelId="{3EC966F3-DD7B-4595-BAE8-C0D805D96D6A}" type="presOf" srcId="{D496D405-0852-42D0-86A8-39E08225C455}" destId="{D27B4BD0-E274-40E9-BAE8-1FC8C4EB1392}" srcOrd="0" destOrd="0" presId="urn:microsoft.com/office/officeart/2011/layout/CircleProcess"/>
    <dgm:cxn modelId="{C9D5AD1A-7149-4D3A-85D5-8ED1BDA50056}" type="presParOf" srcId="{D27B4BD0-E274-40E9-BAE8-1FC8C4EB1392}" destId="{C580C436-3043-436C-8606-D3D73A74C9E8}" srcOrd="0" destOrd="0" presId="urn:microsoft.com/office/officeart/2011/layout/CircleProcess"/>
    <dgm:cxn modelId="{829B507C-9588-48AE-AC14-97537AC528E6}" type="presParOf" srcId="{C580C436-3043-436C-8606-D3D73A74C9E8}" destId="{E6C4E175-0E0B-4B47-BA09-3A40F45FC9E9}" srcOrd="0" destOrd="0" presId="urn:microsoft.com/office/officeart/2011/layout/CircleProcess"/>
    <dgm:cxn modelId="{F4019E51-F922-49FB-A827-599B2FF2E681}" type="presParOf" srcId="{D27B4BD0-E274-40E9-BAE8-1FC8C4EB1392}" destId="{D739B56C-6EDD-4B6F-BB7F-1AB2D1B9E60A}" srcOrd="1" destOrd="0" presId="urn:microsoft.com/office/officeart/2011/layout/CircleProcess"/>
    <dgm:cxn modelId="{53FFC406-A1C3-4E83-8EC7-C9F0A75EA9B8}" type="presParOf" srcId="{D739B56C-6EDD-4B6F-BB7F-1AB2D1B9E60A}" destId="{8C7DB742-376D-4C4D-913C-0C06D1D3F845}" srcOrd="0" destOrd="0" presId="urn:microsoft.com/office/officeart/2011/layout/CircleProcess"/>
    <dgm:cxn modelId="{F176840F-58B4-47AC-9C25-74082B91DF2A}" type="presParOf" srcId="{D27B4BD0-E274-40E9-BAE8-1FC8C4EB1392}" destId="{97FBA850-B523-4033-B7BD-9F563B9D6B7E}" srcOrd="2" destOrd="0" presId="urn:microsoft.com/office/officeart/2011/layout/CircleProcess"/>
    <dgm:cxn modelId="{E88EA4D1-A879-4287-B074-EA2119E10F2F}" type="presParOf" srcId="{D27B4BD0-E274-40E9-BAE8-1FC8C4EB1392}" destId="{D69764D1-2A8A-4DD2-BDF6-851E375013C9}" srcOrd="3" destOrd="0" presId="urn:microsoft.com/office/officeart/2011/layout/CircleProcess"/>
    <dgm:cxn modelId="{4D0D0E5C-B9A1-4DD9-884E-5C4D73A6D5E3}" type="presParOf" srcId="{D69764D1-2A8A-4DD2-BDF6-851E375013C9}" destId="{B9F03181-F875-41E9-BA0B-F87D4F1EA3B5}" srcOrd="0" destOrd="0" presId="urn:microsoft.com/office/officeart/2011/layout/CircleProcess"/>
    <dgm:cxn modelId="{ABB4E427-F59E-40E0-AE3A-9E3C8E281E9F}" type="presParOf" srcId="{D27B4BD0-E274-40E9-BAE8-1FC8C4EB1392}" destId="{2B81D96E-49C6-4062-B963-C68A0231AA39}" srcOrd="4" destOrd="0" presId="urn:microsoft.com/office/officeart/2011/layout/CircleProcess"/>
    <dgm:cxn modelId="{C8DD6C2D-250C-433A-8627-DC644D97AB1A}" type="presParOf" srcId="{2B81D96E-49C6-4062-B963-C68A0231AA39}" destId="{20F47621-E96A-4A63-8418-B31892A84291}" srcOrd="0" destOrd="0" presId="urn:microsoft.com/office/officeart/2011/layout/CircleProcess"/>
    <dgm:cxn modelId="{C4D326B0-9D34-4BA6-98FE-78C00D62A538}" type="presParOf" srcId="{D27B4BD0-E274-40E9-BAE8-1FC8C4EB1392}" destId="{9C3457BF-5874-451B-81A4-DC3A62D16349}" srcOrd="5" destOrd="0" presId="urn:microsoft.com/office/officeart/2011/layout/CircleProcess"/>
    <dgm:cxn modelId="{C4548532-B549-4F2D-BA4E-71AF2FFD5FFE}" type="presParOf" srcId="{D27B4BD0-E274-40E9-BAE8-1FC8C4EB1392}" destId="{DAB9A008-72E1-422C-8DE1-388C20FAD58C}" srcOrd="6" destOrd="0" presId="urn:microsoft.com/office/officeart/2011/layout/CircleProcess"/>
    <dgm:cxn modelId="{FDB2974B-4B18-4DB8-A4E4-45963270AAF6}" type="presParOf" srcId="{DAB9A008-72E1-422C-8DE1-388C20FAD58C}" destId="{BDBF4542-65F4-4925-A181-CB6CFFF8A7F2}" srcOrd="0" destOrd="0" presId="urn:microsoft.com/office/officeart/2011/layout/CircleProcess"/>
    <dgm:cxn modelId="{ADB2BCDD-57AB-4C4F-97B9-ACAA39A8991D}" type="presParOf" srcId="{D27B4BD0-E274-40E9-BAE8-1FC8C4EB1392}" destId="{6A7BB42D-482C-49C3-93D4-03732FCDDABD}" srcOrd="7" destOrd="0" presId="urn:microsoft.com/office/officeart/2011/layout/CircleProcess"/>
    <dgm:cxn modelId="{791BE122-D1A2-4A55-8ADC-DA31D5FB93D9}" type="presParOf" srcId="{6A7BB42D-482C-49C3-93D4-03732FCDDABD}" destId="{0ACABEAE-9AA0-49D4-8C02-843DB1F6024D}" srcOrd="0" destOrd="0" presId="urn:microsoft.com/office/officeart/2011/layout/CircleProcess"/>
    <dgm:cxn modelId="{BF4C1FC5-226B-4F60-A01F-9F7DC6F36951}" type="presParOf" srcId="{D27B4BD0-E274-40E9-BAE8-1FC8C4EB1392}" destId="{C750121A-41B9-4278-830C-7338151835B8}" srcOrd="8" destOrd="0" presId="urn:microsoft.com/office/officeart/2011/layout/CircleProcess"/>
    <dgm:cxn modelId="{9DD1894D-08D5-4B6A-B908-ABF8FACF9000}" type="presParOf" srcId="{D27B4BD0-E274-40E9-BAE8-1FC8C4EB1392}" destId="{C5EBCA04-DAA5-4132-9858-399648CAE3CF}" srcOrd="9" destOrd="0" presId="urn:microsoft.com/office/officeart/2011/layout/CircleProcess"/>
    <dgm:cxn modelId="{09D82346-BB63-4B89-80FD-3670F80761D4}" type="presParOf" srcId="{C5EBCA04-DAA5-4132-9858-399648CAE3CF}" destId="{047FF133-AA95-44DA-A7CA-C7DD58A39D3C}" srcOrd="0" destOrd="0" presId="urn:microsoft.com/office/officeart/2011/layout/CircleProcess"/>
    <dgm:cxn modelId="{BA163F84-D4E8-444D-98CE-2FC2969AA07D}" type="presParOf" srcId="{D27B4BD0-E274-40E9-BAE8-1FC8C4EB1392}" destId="{C84BC922-B09B-47DF-ACE7-E229D4C1D84E}" srcOrd="10" destOrd="0" presId="urn:microsoft.com/office/officeart/2011/layout/CircleProcess"/>
    <dgm:cxn modelId="{1E16D62B-ED25-4014-B9DF-4F46AE7ED518}" type="presParOf" srcId="{C84BC922-B09B-47DF-ACE7-E229D4C1D84E}" destId="{96B07910-81CC-436F-BB01-031B2F2651F3}" srcOrd="0" destOrd="0" presId="urn:microsoft.com/office/officeart/2011/layout/CircleProcess"/>
    <dgm:cxn modelId="{315319B0-BAB1-40B3-BC4E-C8222EC8EEDC}" type="presParOf" srcId="{D27B4BD0-E274-40E9-BAE8-1FC8C4EB1392}" destId="{A909E0B1-7444-4A22-8073-6839F3598BBB}" srcOrd="11" destOrd="0" presId="urn:microsoft.com/office/officeart/2011/layout/CircleProcess"/>
    <dgm:cxn modelId="{A58E30AB-7FAD-48E7-B307-2BCAAAF10834}" type="presParOf" srcId="{D27B4BD0-E274-40E9-BAE8-1FC8C4EB1392}" destId="{C60F96B3-04D9-4E9F-B518-D25B2C79F7D8}" srcOrd="12" destOrd="0" presId="urn:microsoft.com/office/officeart/2011/layout/CircleProcess"/>
    <dgm:cxn modelId="{032264EC-BB9C-47CD-9C4B-3015214CBC4A}" type="presParOf" srcId="{C60F96B3-04D9-4E9F-B518-D25B2C79F7D8}" destId="{86942AFC-28BA-4E21-9A0C-4BD1D7DA8F20}" srcOrd="0" destOrd="0" presId="urn:microsoft.com/office/officeart/2011/layout/CircleProcess"/>
    <dgm:cxn modelId="{0FD1DAD1-3508-4DF5-ACB4-12B43FC3C38E}" type="presParOf" srcId="{D27B4BD0-E274-40E9-BAE8-1FC8C4EB1392}" destId="{702ADF5C-D0F2-442D-81E3-307937A086B5}" srcOrd="13" destOrd="0" presId="urn:microsoft.com/office/officeart/2011/layout/CircleProcess"/>
    <dgm:cxn modelId="{2DE3EA72-92E6-41A2-B801-358D1B5FCEAC}" type="presParOf" srcId="{702ADF5C-D0F2-442D-81E3-307937A086B5}" destId="{0787615E-2E71-4FFA-B000-194A74150249}" srcOrd="0" destOrd="0" presId="urn:microsoft.com/office/officeart/2011/layout/CircleProcess"/>
    <dgm:cxn modelId="{AADD75E7-6B71-49FB-B918-5E1C62084CBC}" type="presParOf" srcId="{D27B4BD0-E274-40E9-BAE8-1FC8C4EB1392}" destId="{A6C0861A-041F-48A8-ADFA-5400A3ED6828}" srcOrd="14" destOrd="0" presId="urn:microsoft.com/office/officeart/2011/layout/CircleProcess"/>
    <dgm:cxn modelId="{7D53939F-A64B-4E7B-9D35-6C41E66DD540}" type="presParOf" srcId="{D27B4BD0-E274-40E9-BAE8-1FC8C4EB1392}" destId="{6170F480-5E3C-47A0-B1D7-8A5DA1B60DE8}" srcOrd="15" destOrd="0" presId="urn:microsoft.com/office/officeart/2011/layout/CircleProcess"/>
    <dgm:cxn modelId="{61ADE269-47B1-4AF6-8059-FB1D14964B58}" type="presParOf" srcId="{6170F480-5E3C-47A0-B1D7-8A5DA1B60DE8}" destId="{B0BF922C-066D-4F1D-A29A-3EB743768E47}" srcOrd="0" destOrd="0" presId="urn:microsoft.com/office/officeart/2011/layout/CircleProcess"/>
    <dgm:cxn modelId="{09A264E6-FCE2-48F5-A7EB-D0407086E5B9}" type="presParOf" srcId="{D27B4BD0-E274-40E9-BAE8-1FC8C4EB1392}" destId="{68F27239-2E77-4D03-8E29-7D246E72FAE1}" srcOrd="16" destOrd="0" presId="urn:microsoft.com/office/officeart/2011/layout/CircleProcess"/>
    <dgm:cxn modelId="{CFB66353-E1A8-4141-B598-D7999A87110B}" type="presParOf" srcId="{68F27239-2E77-4D03-8E29-7D246E72FAE1}" destId="{9663EBA4-BDC4-4F50-9E6D-9DD2C4707A08}" srcOrd="0" destOrd="0" presId="urn:microsoft.com/office/officeart/2011/layout/CircleProcess"/>
    <dgm:cxn modelId="{F080686C-41CA-46A1-972A-475495D1AD6A}" type="presParOf" srcId="{D27B4BD0-E274-40E9-BAE8-1FC8C4EB1392}" destId="{2D98224D-DCA2-48BD-A9E5-C885EBD7AE23}" srcOrd="17" destOrd="0" presId="urn:microsoft.com/office/officeart/2011/layout/CircleProcess"/>
    <dgm:cxn modelId="{6C58B0AD-5244-4FEF-90F1-54762CD05F78}" type="presParOf" srcId="{D27B4BD0-E274-40E9-BAE8-1FC8C4EB1392}" destId="{D1D857B6-AA22-43D0-B478-85EBF4AFBE9D}" srcOrd="18" destOrd="0" presId="urn:microsoft.com/office/officeart/2011/layout/CircleProcess"/>
    <dgm:cxn modelId="{067ED546-44DB-47AD-8328-3C24788C3CDC}" type="presParOf" srcId="{D1D857B6-AA22-43D0-B478-85EBF4AFBE9D}" destId="{609ED841-DD96-4685-841E-4D8DF57B1494}" srcOrd="0" destOrd="0" presId="urn:microsoft.com/office/officeart/2011/layout/CircleProcess"/>
    <dgm:cxn modelId="{ADBAFFA4-1A02-4BE3-8A90-456D099A9E0E}" type="presParOf" srcId="{D27B4BD0-E274-40E9-BAE8-1FC8C4EB1392}" destId="{3B72E19B-E3FF-4BE5-BF92-F74CF59822A7}" srcOrd="19" destOrd="0" presId="urn:microsoft.com/office/officeart/2011/layout/CircleProcess"/>
    <dgm:cxn modelId="{B83E1096-173A-4FF7-8493-F146109D6A4D}" type="presParOf" srcId="{3B72E19B-E3FF-4BE5-BF92-F74CF59822A7}" destId="{9798AEA1-CD71-427E-A755-333B9E0B6818}" srcOrd="0" destOrd="0" presId="urn:microsoft.com/office/officeart/2011/layout/CircleProcess"/>
    <dgm:cxn modelId="{1DA737BB-8055-4FB6-A51C-F5470EE7968D}" type="presParOf" srcId="{D27B4BD0-E274-40E9-BAE8-1FC8C4EB1392}" destId="{1281EAA3-E612-4051-9F65-608E408182E0}" srcOrd="20" destOrd="0" presId="urn:microsoft.com/office/officeart/2011/layout/CircleProcess"/>
    <dgm:cxn modelId="{516B2FC3-0746-4722-9037-E6B8E85B2044}" type="presParOf" srcId="{D27B4BD0-E274-40E9-BAE8-1FC8C4EB1392}" destId="{8CA0A26D-E284-475D-98B1-52E4DB94BBE8}" srcOrd="21" destOrd="0" presId="urn:microsoft.com/office/officeart/2011/layout/CircleProcess"/>
    <dgm:cxn modelId="{8CA42DC8-6C8E-4FE4-8F81-6A4EEF855BDA}" type="presParOf" srcId="{8CA0A26D-E284-475D-98B1-52E4DB94BBE8}" destId="{5A784D56-797C-4D8F-896D-E5DC0BCEFAA3}" srcOrd="0" destOrd="0" presId="urn:microsoft.com/office/officeart/2011/layout/CircleProcess"/>
    <dgm:cxn modelId="{94BE8298-E992-4F7E-B33C-CDF0DE80269F}" type="presParOf" srcId="{D27B4BD0-E274-40E9-BAE8-1FC8C4EB1392}" destId="{59E380C4-A3BD-45DA-B5DF-FD0BDB1EE7E4}" srcOrd="22" destOrd="0" presId="urn:microsoft.com/office/officeart/2011/layout/CircleProcess"/>
    <dgm:cxn modelId="{2FC5E32D-F297-43B5-B301-4003FF850114}" type="presParOf" srcId="{59E380C4-A3BD-45DA-B5DF-FD0BDB1EE7E4}" destId="{13D07213-A91E-42E6-991F-43E13CCAFAF9}" srcOrd="0" destOrd="0" presId="urn:microsoft.com/office/officeart/2011/layout/CircleProcess"/>
    <dgm:cxn modelId="{60050E5A-34F5-48DF-BA67-8775A4248C23}" type="presParOf" srcId="{D27B4BD0-E274-40E9-BAE8-1FC8C4EB1392}" destId="{D29651BE-99DA-44D1-BB5C-5F823F308F4E}"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AF7848-87B1-4B63-A3A2-B480E91F9990}" type="doc">
      <dgm:prSet loTypeId="urn:microsoft.com/office/officeart/2009/3/layout/IncreasingArrowsProcess" loCatId="process" qsTypeId="urn:microsoft.com/office/officeart/2005/8/quickstyle/simple1" qsCatId="simple" csTypeId="urn:microsoft.com/office/officeart/2005/8/colors/colorful3" csCatId="colorful" phldr="1"/>
      <dgm:spPr/>
      <dgm:t>
        <a:bodyPr/>
        <a:lstStyle/>
        <a:p>
          <a:endParaRPr lang="en-US"/>
        </a:p>
      </dgm:t>
    </dgm:pt>
    <dgm:pt modelId="{8A424214-5AE9-43E9-9C17-BF8DF51C8BE6}">
      <dgm:prSet phldrT="[Text]"/>
      <dgm:spPr/>
      <dgm:t>
        <a:bodyPr/>
        <a:lstStyle/>
        <a:p>
          <a:r>
            <a:rPr lang="en-US" dirty="0"/>
            <a:t>FY21 Milestones</a:t>
          </a:r>
        </a:p>
      </dgm:t>
    </dgm:pt>
    <dgm:pt modelId="{03F8D1C9-9DF9-4B0A-A2D4-3D2C89E8E4B5}" type="parTrans" cxnId="{928345BE-2DDB-4A08-BA0A-B21331C7A453}">
      <dgm:prSet/>
      <dgm:spPr/>
      <dgm:t>
        <a:bodyPr/>
        <a:lstStyle/>
        <a:p>
          <a:endParaRPr lang="en-US"/>
        </a:p>
      </dgm:t>
    </dgm:pt>
    <dgm:pt modelId="{86D41A5F-6031-4BAD-ACFD-325FB893A7EA}" type="sibTrans" cxnId="{928345BE-2DDB-4A08-BA0A-B21331C7A453}">
      <dgm:prSet/>
      <dgm:spPr/>
      <dgm:t>
        <a:bodyPr/>
        <a:lstStyle/>
        <a:p>
          <a:endParaRPr lang="en-US"/>
        </a:p>
      </dgm:t>
    </dgm:pt>
    <dgm:pt modelId="{8BF2607F-24F5-4B5E-82F4-398E3D56944C}">
      <dgm:prSet phldrT="[Text]" custT="1"/>
      <dgm:spPr/>
      <dgm:t>
        <a:bodyPr/>
        <a:lstStyle/>
        <a:p>
          <a:r>
            <a:rPr lang="en-US" sz="1600" dirty="0"/>
            <a:t>Data Domains Structure</a:t>
          </a:r>
        </a:p>
      </dgm:t>
    </dgm:pt>
    <dgm:pt modelId="{1CAB671F-85E9-48A0-8E90-FEE6EE897DC0}" type="parTrans" cxnId="{25601C08-0A39-440B-B3CE-29A8A7CB8C46}">
      <dgm:prSet/>
      <dgm:spPr/>
      <dgm:t>
        <a:bodyPr/>
        <a:lstStyle/>
        <a:p>
          <a:endParaRPr lang="en-US"/>
        </a:p>
      </dgm:t>
    </dgm:pt>
    <dgm:pt modelId="{7E5F7A76-1A95-4D5B-8193-D82571498111}" type="sibTrans" cxnId="{25601C08-0A39-440B-B3CE-29A8A7CB8C46}">
      <dgm:prSet/>
      <dgm:spPr/>
      <dgm:t>
        <a:bodyPr/>
        <a:lstStyle/>
        <a:p>
          <a:endParaRPr lang="en-US"/>
        </a:p>
      </dgm:t>
    </dgm:pt>
    <dgm:pt modelId="{6217A315-E044-4832-BFCB-E24972368702}">
      <dgm:prSet phldrT="[Text]"/>
      <dgm:spPr/>
      <dgm:t>
        <a:bodyPr/>
        <a:lstStyle/>
        <a:p>
          <a:r>
            <a:rPr lang="en-US" dirty="0"/>
            <a:t>FY21-22 Milestones</a:t>
          </a:r>
        </a:p>
      </dgm:t>
    </dgm:pt>
    <dgm:pt modelId="{810F6D24-A7FD-43FE-83C5-9D949F7636F8}" type="parTrans" cxnId="{ED5183FF-055B-4EA6-9E70-F056BEDF9B20}">
      <dgm:prSet/>
      <dgm:spPr/>
      <dgm:t>
        <a:bodyPr/>
        <a:lstStyle/>
        <a:p>
          <a:endParaRPr lang="en-US"/>
        </a:p>
      </dgm:t>
    </dgm:pt>
    <dgm:pt modelId="{FEFBDBB1-C2A8-4FAE-BA0A-923C88B848F9}" type="sibTrans" cxnId="{ED5183FF-055B-4EA6-9E70-F056BEDF9B20}">
      <dgm:prSet/>
      <dgm:spPr/>
      <dgm:t>
        <a:bodyPr/>
        <a:lstStyle/>
        <a:p>
          <a:endParaRPr lang="en-US"/>
        </a:p>
      </dgm:t>
    </dgm:pt>
    <dgm:pt modelId="{6767ED46-7326-4ADC-A109-6AA4EC732A80}">
      <dgm:prSet phldrT="[Text]"/>
      <dgm:spPr/>
      <dgm:t>
        <a:bodyPr/>
        <a:lstStyle/>
        <a:p>
          <a:r>
            <a:rPr lang="en-US" dirty="0"/>
            <a:t>Data Sharing Agreement</a:t>
          </a:r>
        </a:p>
      </dgm:t>
    </dgm:pt>
    <dgm:pt modelId="{8A737812-E832-428F-863D-D51CF216A29B}" type="parTrans" cxnId="{1537DE1D-4F7A-435C-BBFF-9D5A51250805}">
      <dgm:prSet/>
      <dgm:spPr/>
      <dgm:t>
        <a:bodyPr/>
        <a:lstStyle/>
        <a:p>
          <a:endParaRPr lang="en-US"/>
        </a:p>
      </dgm:t>
    </dgm:pt>
    <dgm:pt modelId="{5B985809-546A-418A-8098-14DC6A17B980}" type="sibTrans" cxnId="{1537DE1D-4F7A-435C-BBFF-9D5A51250805}">
      <dgm:prSet/>
      <dgm:spPr/>
      <dgm:t>
        <a:bodyPr/>
        <a:lstStyle/>
        <a:p>
          <a:endParaRPr lang="en-US"/>
        </a:p>
      </dgm:t>
    </dgm:pt>
    <dgm:pt modelId="{15573C65-F8D0-4C5D-AC9C-12FB6FFDD546}">
      <dgm:prSet phldrT="[Text]"/>
      <dgm:spPr/>
      <dgm:t>
        <a:bodyPr/>
        <a:lstStyle/>
        <a:p>
          <a:r>
            <a:rPr lang="en-US" dirty="0"/>
            <a:t>FY23</a:t>
          </a:r>
        </a:p>
      </dgm:t>
    </dgm:pt>
    <dgm:pt modelId="{BE7D8BF8-68DA-4B06-9D6C-663BA7895BEA}" type="parTrans" cxnId="{10403385-81CB-432A-8D95-CC96AB4890F3}">
      <dgm:prSet/>
      <dgm:spPr/>
      <dgm:t>
        <a:bodyPr/>
        <a:lstStyle/>
        <a:p>
          <a:endParaRPr lang="en-US"/>
        </a:p>
      </dgm:t>
    </dgm:pt>
    <dgm:pt modelId="{8958DCB8-8203-4E99-8FC8-2FCD3DD730D6}" type="sibTrans" cxnId="{10403385-81CB-432A-8D95-CC96AB4890F3}">
      <dgm:prSet/>
      <dgm:spPr/>
      <dgm:t>
        <a:bodyPr/>
        <a:lstStyle/>
        <a:p>
          <a:endParaRPr lang="en-US"/>
        </a:p>
      </dgm:t>
    </dgm:pt>
    <dgm:pt modelId="{21322722-C511-4205-AA4D-2359423349D4}">
      <dgm:prSet phldrT="[Text]" custT="1"/>
      <dgm:spPr/>
      <dgm:t>
        <a:bodyPr/>
        <a:lstStyle/>
        <a:p>
          <a:r>
            <a:rPr lang="en-US" sz="1800" dirty="0"/>
            <a:t>Implement DHS-wide Datahub for real time data standard conversion and access</a:t>
          </a:r>
        </a:p>
      </dgm:t>
    </dgm:pt>
    <dgm:pt modelId="{548C6F5E-D3AF-4B92-BF16-33E68C441C5F}" type="parTrans" cxnId="{E42BCE26-5F72-4907-A45F-1170268A4BEC}">
      <dgm:prSet/>
      <dgm:spPr/>
      <dgm:t>
        <a:bodyPr/>
        <a:lstStyle/>
        <a:p>
          <a:endParaRPr lang="en-US"/>
        </a:p>
      </dgm:t>
    </dgm:pt>
    <dgm:pt modelId="{6852E6F3-7BE8-47C0-A4C7-B444AC6CC6A9}" type="sibTrans" cxnId="{E42BCE26-5F72-4907-A45F-1170268A4BEC}">
      <dgm:prSet/>
      <dgm:spPr/>
      <dgm:t>
        <a:bodyPr/>
        <a:lstStyle/>
        <a:p>
          <a:endParaRPr lang="en-US"/>
        </a:p>
      </dgm:t>
    </dgm:pt>
    <dgm:pt modelId="{8B1B45AC-6800-48CF-BDD5-F980370AFF6A}">
      <dgm:prSet phldrT="[Text]" custT="1"/>
      <dgm:spPr/>
      <dgm:t>
        <a:bodyPr/>
        <a:lstStyle/>
        <a:p>
          <a:r>
            <a:rPr lang="en-US" sz="1600" dirty="0"/>
            <a:t>Data Governance Council (DGC) Charter</a:t>
          </a:r>
        </a:p>
      </dgm:t>
    </dgm:pt>
    <dgm:pt modelId="{72B0C7D8-7D5F-4DF0-A16C-908D3EFFB0D3}" type="parTrans" cxnId="{4CD9A076-AF83-43EC-9B4F-48B6DE8A5B42}">
      <dgm:prSet/>
      <dgm:spPr/>
      <dgm:t>
        <a:bodyPr/>
        <a:lstStyle/>
        <a:p>
          <a:endParaRPr lang="en-US"/>
        </a:p>
      </dgm:t>
    </dgm:pt>
    <dgm:pt modelId="{E87779B4-5F7A-44DB-90CA-CCBEF06E2797}" type="sibTrans" cxnId="{4CD9A076-AF83-43EC-9B4F-48B6DE8A5B42}">
      <dgm:prSet/>
      <dgm:spPr/>
      <dgm:t>
        <a:bodyPr/>
        <a:lstStyle/>
        <a:p>
          <a:endParaRPr lang="en-US"/>
        </a:p>
      </dgm:t>
    </dgm:pt>
    <dgm:pt modelId="{2A9B37AE-20C2-4CCF-9AB7-DD3CB9744977}">
      <dgm:prSet phldrT="[Text]" custT="1"/>
      <dgm:spPr/>
      <dgm:t>
        <a:bodyPr/>
        <a:lstStyle/>
        <a:p>
          <a:r>
            <a:rPr lang="en-US" sz="1600" dirty="0"/>
            <a:t>Evidence-Based Data Strategy</a:t>
          </a:r>
        </a:p>
      </dgm:t>
    </dgm:pt>
    <dgm:pt modelId="{231A3BEF-0097-410A-9CDC-9D59BC4D03BE}" type="parTrans" cxnId="{9A5C0FD2-BCEF-456C-B786-4AA371EDC716}">
      <dgm:prSet/>
      <dgm:spPr/>
      <dgm:t>
        <a:bodyPr/>
        <a:lstStyle/>
        <a:p>
          <a:endParaRPr lang="en-US"/>
        </a:p>
      </dgm:t>
    </dgm:pt>
    <dgm:pt modelId="{9693091C-1911-4151-8602-1A8E5792CFB8}" type="sibTrans" cxnId="{9A5C0FD2-BCEF-456C-B786-4AA371EDC716}">
      <dgm:prSet/>
      <dgm:spPr/>
      <dgm:t>
        <a:bodyPr/>
        <a:lstStyle/>
        <a:p>
          <a:endParaRPr lang="en-US"/>
        </a:p>
      </dgm:t>
    </dgm:pt>
    <dgm:pt modelId="{54F3BC7F-FE31-4253-9F85-468CC401A1B9}">
      <dgm:prSet phldrT="[Text]" custT="1"/>
      <dgm:spPr/>
      <dgm:t>
        <a:bodyPr/>
        <a:lstStyle/>
        <a:p>
          <a:r>
            <a:rPr lang="en-US" sz="1600" dirty="0"/>
            <a:t>DGC Data Inventory Program</a:t>
          </a:r>
        </a:p>
      </dgm:t>
    </dgm:pt>
    <dgm:pt modelId="{5BF683D8-C09F-48FB-A67A-1FC42A5F16C7}" type="parTrans" cxnId="{F7CBB44F-1B2F-4107-9C3C-4FD25E531273}">
      <dgm:prSet/>
      <dgm:spPr/>
      <dgm:t>
        <a:bodyPr/>
        <a:lstStyle/>
        <a:p>
          <a:endParaRPr lang="en-US"/>
        </a:p>
      </dgm:t>
    </dgm:pt>
    <dgm:pt modelId="{37745F7C-9F3F-4502-BAC9-8DE7CA595BAE}" type="sibTrans" cxnId="{F7CBB44F-1B2F-4107-9C3C-4FD25E531273}">
      <dgm:prSet/>
      <dgm:spPr/>
      <dgm:t>
        <a:bodyPr/>
        <a:lstStyle/>
        <a:p>
          <a:endParaRPr lang="en-US"/>
        </a:p>
      </dgm:t>
    </dgm:pt>
    <dgm:pt modelId="{6B1C2B47-60B8-44A7-856B-6E1CF0A86BF6}">
      <dgm:prSet phldrT="[Text]" custT="1"/>
      <dgm:spPr/>
      <dgm:t>
        <a:bodyPr/>
        <a:lstStyle/>
        <a:p>
          <a:r>
            <a:rPr lang="en-US" sz="1600" dirty="0"/>
            <a:t>Chief Data Officer Directorate Roadmap</a:t>
          </a:r>
        </a:p>
      </dgm:t>
    </dgm:pt>
    <dgm:pt modelId="{EA71DCF3-F534-4162-A24D-8CBA2CCC6AB2}" type="parTrans" cxnId="{09E4FAF5-D725-4E48-9EBB-1432A9E67F37}">
      <dgm:prSet/>
      <dgm:spPr/>
      <dgm:t>
        <a:bodyPr/>
        <a:lstStyle/>
        <a:p>
          <a:endParaRPr lang="en-US"/>
        </a:p>
      </dgm:t>
    </dgm:pt>
    <dgm:pt modelId="{5EC048B2-97F3-4B1B-B7AD-A66400B27766}" type="sibTrans" cxnId="{09E4FAF5-D725-4E48-9EBB-1432A9E67F37}">
      <dgm:prSet/>
      <dgm:spPr/>
      <dgm:t>
        <a:bodyPr/>
        <a:lstStyle/>
        <a:p>
          <a:endParaRPr lang="en-US"/>
        </a:p>
      </dgm:t>
    </dgm:pt>
    <dgm:pt modelId="{A06FB024-1A52-4764-80E5-8AB8BF899349}">
      <dgm:prSet phldrT="[Text]" custT="1"/>
      <dgm:spPr/>
      <dgm:t>
        <a:bodyPr/>
        <a:lstStyle/>
        <a:p>
          <a:r>
            <a:rPr lang="en-US" sz="1600" dirty="0"/>
            <a:t>Data Maturity Model - Planning</a:t>
          </a:r>
        </a:p>
      </dgm:t>
    </dgm:pt>
    <dgm:pt modelId="{7A541F1E-935C-4CD2-BD19-7DC33711D0F5}" type="parTrans" cxnId="{CA978553-9224-498B-A870-5B75F5885367}">
      <dgm:prSet/>
      <dgm:spPr/>
      <dgm:t>
        <a:bodyPr/>
        <a:lstStyle/>
        <a:p>
          <a:endParaRPr lang="en-US"/>
        </a:p>
      </dgm:t>
    </dgm:pt>
    <dgm:pt modelId="{F088D7F7-4E2E-4991-B2C0-903546F80DDB}" type="sibTrans" cxnId="{CA978553-9224-498B-A870-5B75F5885367}">
      <dgm:prSet/>
      <dgm:spPr/>
      <dgm:t>
        <a:bodyPr/>
        <a:lstStyle/>
        <a:p>
          <a:endParaRPr lang="en-US"/>
        </a:p>
      </dgm:t>
    </dgm:pt>
    <dgm:pt modelId="{1F67B752-D808-4C36-AD5E-02BCDF8D95FF}">
      <dgm:prSet phldrT="[Text]" custT="1"/>
      <dgm:spPr/>
      <dgm:t>
        <a:bodyPr/>
        <a:lstStyle/>
        <a:p>
          <a:r>
            <a:rPr lang="en-US" sz="1600" dirty="0"/>
            <a:t>DHS Internal Documenting Report (Collibra) Tool </a:t>
          </a:r>
        </a:p>
      </dgm:t>
    </dgm:pt>
    <dgm:pt modelId="{5C87E806-F5C1-4159-97A2-1AE4A0D2AC54}" type="parTrans" cxnId="{DD7EE001-047F-4243-8900-AC854EC4F40E}">
      <dgm:prSet/>
      <dgm:spPr/>
      <dgm:t>
        <a:bodyPr/>
        <a:lstStyle/>
        <a:p>
          <a:endParaRPr lang="en-US"/>
        </a:p>
      </dgm:t>
    </dgm:pt>
    <dgm:pt modelId="{28D92543-1565-469F-9473-45615CEDC554}" type="sibTrans" cxnId="{DD7EE001-047F-4243-8900-AC854EC4F40E}">
      <dgm:prSet/>
      <dgm:spPr/>
      <dgm:t>
        <a:bodyPr/>
        <a:lstStyle/>
        <a:p>
          <a:endParaRPr lang="en-US"/>
        </a:p>
      </dgm:t>
    </dgm:pt>
    <dgm:pt modelId="{3B1B1A94-9524-419E-8CC1-F3708ECF391F}">
      <dgm:prSet phldrT="[Text]"/>
      <dgm:spPr/>
      <dgm:t>
        <a:bodyPr/>
        <a:lstStyle/>
        <a:p>
          <a:r>
            <a:rPr lang="en-US" dirty="0"/>
            <a:t>Data Domain Engagement</a:t>
          </a:r>
        </a:p>
      </dgm:t>
    </dgm:pt>
    <dgm:pt modelId="{03178E8F-4ADC-40F5-830F-ACF67F798E6F}" type="parTrans" cxnId="{534E33B3-D478-4729-9996-0477468BC214}">
      <dgm:prSet/>
      <dgm:spPr/>
      <dgm:t>
        <a:bodyPr/>
        <a:lstStyle/>
        <a:p>
          <a:endParaRPr lang="en-US"/>
        </a:p>
      </dgm:t>
    </dgm:pt>
    <dgm:pt modelId="{594691A9-156C-4A55-BD69-6D5F678C6836}" type="sibTrans" cxnId="{534E33B3-D478-4729-9996-0477468BC214}">
      <dgm:prSet/>
      <dgm:spPr/>
      <dgm:t>
        <a:bodyPr/>
        <a:lstStyle/>
        <a:p>
          <a:endParaRPr lang="en-US"/>
        </a:p>
      </dgm:t>
    </dgm:pt>
    <dgm:pt modelId="{3A1494E6-6C4D-4559-80C7-B57EFAC765D2}">
      <dgm:prSet phldrT="[Text]"/>
      <dgm:spPr/>
      <dgm:t>
        <a:bodyPr/>
        <a:lstStyle/>
        <a:p>
          <a:r>
            <a:rPr lang="en-US" dirty="0"/>
            <a:t>Data Inventory Updates</a:t>
          </a:r>
        </a:p>
      </dgm:t>
    </dgm:pt>
    <dgm:pt modelId="{4255A123-3CEF-4C3C-95BD-FCD12210DF15}" type="parTrans" cxnId="{9F0D5418-0A17-4B20-AF85-C44CD74C7B54}">
      <dgm:prSet/>
      <dgm:spPr/>
      <dgm:t>
        <a:bodyPr/>
        <a:lstStyle/>
        <a:p>
          <a:endParaRPr lang="en-US"/>
        </a:p>
      </dgm:t>
    </dgm:pt>
    <dgm:pt modelId="{392FEE3B-D994-4A8D-A4D7-2A7BBE076B24}" type="sibTrans" cxnId="{9F0D5418-0A17-4B20-AF85-C44CD74C7B54}">
      <dgm:prSet/>
      <dgm:spPr/>
      <dgm:t>
        <a:bodyPr/>
        <a:lstStyle/>
        <a:p>
          <a:endParaRPr lang="en-US"/>
        </a:p>
      </dgm:t>
    </dgm:pt>
    <dgm:pt modelId="{AE28831B-2B1B-4640-86D3-6BDE579992A8}">
      <dgm:prSet phldrT="[Text]"/>
      <dgm:spPr/>
      <dgm:t>
        <a:bodyPr/>
        <a:lstStyle/>
        <a:p>
          <a:r>
            <a:rPr lang="en-US" dirty="0"/>
            <a:t>Maturity Assessments Tool</a:t>
          </a:r>
        </a:p>
      </dgm:t>
    </dgm:pt>
    <dgm:pt modelId="{C7F82F16-AC4B-49D8-B5B0-2F7385F810C4}" type="parTrans" cxnId="{8D262679-A4CB-4C31-B4C4-D51B6023F5C9}">
      <dgm:prSet/>
      <dgm:spPr/>
      <dgm:t>
        <a:bodyPr/>
        <a:lstStyle/>
        <a:p>
          <a:endParaRPr lang="en-US"/>
        </a:p>
      </dgm:t>
    </dgm:pt>
    <dgm:pt modelId="{22930C9C-8C30-4D66-83D4-1911E7E57E08}" type="sibTrans" cxnId="{8D262679-A4CB-4C31-B4C4-D51B6023F5C9}">
      <dgm:prSet/>
      <dgm:spPr/>
      <dgm:t>
        <a:bodyPr/>
        <a:lstStyle/>
        <a:p>
          <a:endParaRPr lang="en-US"/>
        </a:p>
      </dgm:t>
    </dgm:pt>
    <dgm:pt modelId="{FE48D5B9-81A5-46A6-BF93-B8A58FD1C86A}">
      <dgm:prSet phldrT="[Text]"/>
      <dgm:spPr/>
      <dgm:t>
        <a:bodyPr/>
        <a:lstStyle/>
        <a:p>
          <a:r>
            <a:rPr lang="en-US" dirty="0"/>
            <a:t>Assessments Content</a:t>
          </a:r>
        </a:p>
      </dgm:t>
    </dgm:pt>
    <dgm:pt modelId="{E1555BDB-014C-4BEB-BA1F-10764D7BE3A5}" type="parTrans" cxnId="{96ED6896-C46F-459E-9CE0-CD2D52745320}">
      <dgm:prSet/>
      <dgm:spPr/>
      <dgm:t>
        <a:bodyPr/>
        <a:lstStyle/>
        <a:p>
          <a:endParaRPr lang="en-US"/>
        </a:p>
      </dgm:t>
    </dgm:pt>
    <dgm:pt modelId="{7B2374E2-6B6F-41F7-9C53-4757B3B012CB}" type="sibTrans" cxnId="{96ED6896-C46F-459E-9CE0-CD2D52745320}">
      <dgm:prSet/>
      <dgm:spPr/>
      <dgm:t>
        <a:bodyPr/>
        <a:lstStyle/>
        <a:p>
          <a:endParaRPr lang="en-US"/>
        </a:p>
      </dgm:t>
    </dgm:pt>
    <dgm:pt modelId="{9A66CB4A-8F9F-4FAA-855B-6073B5E32326}">
      <dgm:prSet phldrT="[Text]"/>
      <dgm:spPr/>
      <dgm:t>
        <a:bodyPr/>
        <a:lstStyle/>
        <a:p>
          <a:r>
            <a:rPr lang="en-US" dirty="0"/>
            <a:t>Collibra Domains Rollout</a:t>
          </a:r>
        </a:p>
      </dgm:t>
    </dgm:pt>
    <dgm:pt modelId="{7D622A9D-E804-4A8E-BCE4-DDDE2FA6AB6C}" type="parTrans" cxnId="{E36DC7FC-8CD4-414D-9EFC-7BCC46404929}">
      <dgm:prSet/>
      <dgm:spPr/>
      <dgm:t>
        <a:bodyPr/>
        <a:lstStyle/>
        <a:p>
          <a:endParaRPr lang="en-US"/>
        </a:p>
      </dgm:t>
    </dgm:pt>
    <dgm:pt modelId="{895B8D21-FF6F-40A9-9E0F-C61009E04BCF}" type="sibTrans" cxnId="{E36DC7FC-8CD4-414D-9EFC-7BCC46404929}">
      <dgm:prSet/>
      <dgm:spPr/>
      <dgm:t>
        <a:bodyPr/>
        <a:lstStyle/>
        <a:p>
          <a:endParaRPr lang="en-US"/>
        </a:p>
      </dgm:t>
    </dgm:pt>
    <dgm:pt modelId="{2A2BBC9F-AE72-4010-AA97-D3F7B8E3F786}">
      <dgm:prSet phldrT="[Text]"/>
      <dgm:spPr/>
      <dgm:t>
        <a:bodyPr/>
        <a:lstStyle/>
        <a:p>
          <a:r>
            <a:rPr lang="en-US" dirty="0"/>
            <a:t>Implement Data Sharing Agreement Policy  </a:t>
          </a:r>
        </a:p>
      </dgm:t>
    </dgm:pt>
    <dgm:pt modelId="{5104AD5B-23E5-4D85-8719-C8AB65053E7D}" type="parTrans" cxnId="{26F61AC0-2EA8-4B93-8780-0C2DE3B4604A}">
      <dgm:prSet/>
      <dgm:spPr/>
      <dgm:t>
        <a:bodyPr/>
        <a:lstStyle/>
        <a:p>
          <a:endParaRPr lang="en-US"/>
        </a:p>
      </dgm:t>
    </dgm:pt>
    <dgm:pt modelId="{EA554208-823A-49A8-84BA-C0DD5A454546}" type="sibTrans" cxnId="{26F61AC0-2EA8-4B93-8780-0C2DE3B4604A}">
      <dgm:prSet/>
      <dgm:spPr/>
      <dgm:t>
        <a:bodyPr/>
        <a:lstStyle/>
        <a:p>
          <a:endParaRPr lang="en-US"/>
        </a:p>
      </dgm:t>
    </dgm:pt>
    <dgm:pt modelId="{8E43887D-424A-4D57-8923-ED06F754F4A4}">
      <dgm:prSet phldrT="[Text]"/>
      <dgm:spPr/>
      <dgm:t>
        <a:bodyPr/>
        <a:lstStyle/>
        <a:p>
          <a:r>
            <a:rPr lang="en-US" dirty="0"/>
            <a:t>DHS Lexicon Management</a:t>
          </a:r>
        </a:p>
      </dgm:t>
    </dgm:pt>
    <dgm:pt modelId="{63ADA126-0E24-4BB2-8AF2-3B6A9D24F893}" type="parTrans" cxnId="{064F665A-94AB-4D90-9E51-7B7A32A91C48}">
      <dgm:prSet/>
      <dgm:spPr/>
      <dgm:t>
        <a:bodyPr/>
        <a:lstStyle/>
        <a:p>
          <a:endParaRPr lang="en-US"/>
        </a:p>
      </dgm:t>
    </dgm:pt>
    <dgm:pt modelId="{0A60B9AC-A0C6-4190-8760-EE4A9887E279}" type="sibTrans" cxnId="{064F665A-94AB-4D90-9E51-7B7A32A91C48}">
      <dgm:prSet/>
      <dgm:spPr/>
      <dgm:t>
        <a:bodyPr/>
        <a:lstStyle/>
        <a:p>
          <a:endParaRPr lang="en-US"/>
        </a:p>
      </dgm:t>
    </dgm:pt>
    <dgm:pt modelId="{4E3DBA24-F232-4B18-AB95-96CE8DDA3D7E}" type="pres">
      <dgm:prSet presAssocID="{FCAF7848-87B1-4B63-A3A2-B480E91F9990}" presName="Name0" presStyleCnt="0">
        <dgm:presLayoutVars>
          <dgm:chMax val="5"/>
          <dgm:chPref val="5"/>
          <dgm:dir/>
          <dgm:animLvl val="lvl"/>
        </dgm:presLayoutVars>
      </dgm:prSet>
      <dgm:spPr/>
    </dgm:pt>
    <dgm:pt modelId="{85127240-8560-4714-8422-6DD0B813F2C7}" type="pres">
      <dgm:prSet presAssocID="{8A424214-5AE9-43E9-9C17-BF8DF51C8BE6}" presName="parentText1" presStyleLbl="node1" presStyleIdx="0" presStyleCnt="3">
        <dgm:presLayoutVars>
          <dgm:chMax/>
          <dgm:chPref val="3"/>
          <dgm:bulletEnabled val="1"/>
        </dgm:presLayoutVars>
      </dgm:prSet>
      <dgm:spPr/>
    </dgm:pt>
    <dgm:pt modelId="{29D67C63-4A04-4E66-A5B9-B0B7A5855A11}" type="pres">
      <dgm:prSet presAssocID="{8A424214-5AE9-43E9-9C17-BF8DF51C8BE6}" presName="childText1" presStyleLbl="solidAlignAcc1" presStyleIdx="0" presStyleCnt="3" custScaleY="106444">
        <dgm:presLayoutVars>
          <dgm:chMax val="0"/>
          <dgm:chPref val="0"/>
          <dgm:bulletEnabled val="1"/>
        </dgm:presLayoutVars>
      </dgm:prSet>
      <dgm:spPr/>
    </dgm:pt>
    <dgm:pt modelId="{DEB85C81-F59D-4AC5-BE10-A3935B2CB150}" type="pres">
      <dgm:prSet presAssocID="{6217A315-E044-4832-BFCB-E24972368702}" presName="parentText2" presStyleLbl="node1" presStyleIdx="1" presStyleCnt="3">
        <dgm:presLayoutVars>
          <dgm:chMax/>
          <dgm:chPref val="3"/>
          <dgm:bulletEnabled val="1"/>
        </dgm:presLayoutVars>
      </dgm:prSet>
      <dgm:spPr/>
    </dgm:pt>
    <dgm:pt modelId="{C1F1823D-F7EE-43E9-8F7F-089E23647255}" type="pres">
      <dgm:prSet presAssocID="{6217A315-E044-4832-BFCB-E24972368702}" presName="childText2" presStyleLbl="solidAlignAcc1" presStyleIdx="1" presStyleCnt="3">
        <dgm:presLayoutVars>
          <dgm:chMax val="0"/>
          <dgm:chPref val="0"/>
          <dgm:bulletEnabled val="1"/>
        </dgm:presLayoutVars>
      </dgm:prSet>
      <dgm:spPr/>
    </dgm:pt>
    <dgm:pt modelId="{BCF26B55-8A4B-4C5F-BEBC-A8BB81C75959}" type="pres">
      <dgm:prSet presAssocID="{15573C65-F8D0-4C5D-AC9C-12FB6FFDD546}" presName="parentText3" presStyleLbl="node1" presStyleIdx="2" presStyleCnt="3">
        <dgm:presLayoutVars>
          <dgm:chMax/>
          <dgm:chPref val="3"/>
          <dgm:bulletEnabled val="1"/>
        </dgm:presLayoutVars>
      </dgm:prSet>
      <dgm:spPr/>
    </dgm:pt>
    <dgm:pt modelId="{F87355C5-09A9-4BD2-A5F0-76EEC22B5C12}" type="pres">
      <dgm:prSet presAssocID="{15573C65-F8D0-4C5D-AC9C-12FB6FFDD546}" presName="childText3" presStyleLbl="solidAlignAcc1" presStyleIdx="2" presStyleCnt="3" custLinFactNeighborX="514" custLinFactNeighborY="859">
        <dgm:presLayoutVars>
          <dgm:chMax val="0"/>
          <dgm:chPref val="0"/>
          <dgm:bulletEnabled val="1"/>
        </dgm:presLayoutVars>
      </dgm:prSet>
      <dgm:spPr/>
    </dgm:pt>
  </dgm:ptLst>
  <dgm:cxnLst>
    <dgm:cxn modelId="{DD7EE001-047F-4243-8900-AC854EC4F40E}" srcId="{8A424214-5AE9-43E9-9C17-BF8DF51C8BE6}" destId="{1F67B752-D808-4C36-AD5E-02BCDF8D95FF}" srcOrd="6" destOrd="0" parTransId="{5C87E806-F5C1-4159-97A2-1AE4A0D2AC54}" sibTransId="{28D92543-1565-469F-9473-45615CEDC554}"/>
    <dgm:cxn modelId="{DDCE4F06-441D-4F58-BAA4-4A8B54FB4F46}" type="presOf" srcId="{54F3BC7F-FE31-4253-9F85-468CC401A1B9}" destId="{29D67C63-4A04-4E66-A5B9-B0B7A5855A11}" srcOrd="0" destOrd="5" presId="urn:microsoft.com/office/officeart/2009/3/layout/IncreasingArrowsProcess"/>
    <dgm:cxn modelId="{6EA8BF07-415B-4A1B-86D5-B60B57B7C8FE}" type="presOf" srcId="{8A424214-5AE9-43E9-9C17-BF8DF51C8BE6}" destId="{85127240-8560-4714-8422-6DD0B813F2C7}" srcOrd="0" destOrd="0" presId="urn:microsoft.com/office/officeart/2009/3/layout/IncreasingArrowsProcess"/>
    <dgm:cxn modelId="{25601C08-0A39-440B-B3CE-29A8A7CB8C46}" srcId="{8A424214-5AE9-43E9-9C17-BF8DF51C8BE6}" destId="{8BF2607F-24F5-4B5E-82F4-398E3D56944C}" srcOrd="0" destOrd="0" parTransId="{1CAB671F-85E9-48A0-8E90-FEE6EE897DC0}" sibTransId="{7E5F7A76-1A95-4D5B-8193-D82571498111}"/>
    <dgm:cxn modelId="{ACB4FD0F-D1EC-4F31-AF6F-110177E01974}" type="presOf" srcId="{2A9B37AE-20C2-4CCF-9AB7-DD3CB9744977}" destId="{29D67C63-4A04-4E66-A5B9-B0B7A5855A11}" srcOrd="0" destOrd="4" presId="urn:microsoft.com/office/officeart/2009/3/layout/IncreasingArrowsProcess"/>
    <dgm:cxn modelId="{9F0D5418-0A17-4B20-AF85-C44CD74C7B54}" srcId="{6217A315-E044-4832-BFCB-E24972368702}" destId="{3A1494E6-6C4D-4559-80C7-B57EFAC765D2}" srcOrd="2" destOrd="0" parTransId="{4255A123-3CEF-4C3C-95BD-FCD12210DF15}" sibTransId="{392FEE3B-D994-4A8D-A4D7-2A7BBE076B24}"/>
    <dgm:cxn modelId="{1537DE1D-4F7A-435C-BBFF-9D5A51250805}" srcId="{6217A315-E044-4832-BFCB-E24972368702}" destId="{6767ED46-7326-4ADC-A109-6AA4EC732A80}" srcOrd="0" destOrd="0" parTransId="{8A737812-E832-428F-863D-D51CF216A29B}" sibTransId="{5B985809-546A-418A-8098-14DC6A17B980}"/>
    <dgm:cxn modelId="{5F495F21-32FE-4580-893B-B8C1E7B849CA}" type="presOf" srcId="{8B1B45AC-6800-48CF-BDD5-F980370AFF6A}" destId="{29D67C63-4A04-4E66-A5B9-B0B7A5855A11}" srcOrd="0" destOrd="1" presId="urn:microsoft.com/office/officeart/2009/3/layout/IncreasingArrowsProcess"/>
    <dgm:cxn modelId="{E42BCE26-5F72-4907-A45F-1170268A4BEC}" srcId="{15573C65-F8D0-4C5D-AC9C-12FB6FFDD546}" destId="{21322722-C511-4205-AA4D-2359423349D4}" srcOrd="0" destOrd="0" parTransId="{548C6F5E-D3AF-4B92-BF16-33E68C441C5F}" sibTransId="{6852E6F3-7BE8-47C0-A4C7-B444AC6CC6A9}"/>
    <dgm:cxn modelId="{9A499731-D600-456B-8546-0135AD0F9617}" type="presOf" srcId="{9A66CB4A-8F9F-4FAA-855B-6073B5E32326}" destId="{C1F1823D-F7EE-43E9-8F7F-089E23647255}" srcOrd="0" destOrd="5" presId="urn:microsoft.com/office/officeart/2009/3/layout/IncreasingArrowsProcess"/>
    <dgm:cxn modelId="{57390D36-F62F-47DC-8B29-CEFE0D5E9840}" type="presOf" srcId="{AE28831B-2B1B-4640-86D3-6BDE579992A8}" destId="{C1F1823D-F7EE-43E9-8F7F-089E23647255}" srcOrd="0" destOrd="3" presId="urn:microsoft.com/office/officeart/2009/3/layout/IncreasingArrowsProcess"/>
    <dgm:cxn modelId="{BB6E5836-BFDF-4CCE-9646-E43745B4202C}" type="presOf" srcId="{15573C65-F8D0-4C5D-AC9C-12FB6FFDD546}" destId="{BCF26B55-8A4B-4C5F-BEBC-A8BB81C75959}" srcOrd="0" destOrd="0" presId="urn:microsoft.com/office/officeart/2009/3/layout/IncreasingArrowsProcess"/>
    <dgm:cxn modelId="{1188A03C-9527-4F13-AAAE-CF728B901B75}" type="presOf" srcId="{6B1C2B47-60B8-44A7-856B-6E1CF0A86BF6}" destId="{29D67C63-4A04-4E66-A5B9-B0B7A5855A11}" srcOrd="0" destOrd="2" presId="urn:microsoft.com/office/officeart/2009/3/layout/IncreasingArrowsProcess"/>
    <dgm:cxn modelId="{EE6C185E-28C3-4437-BD91-FC62E247C567}" type="presOf" srcId="{3A1494E6-6C4D-4559-80C7-B57EFAC765D2}" destId="{C1F1823D-F7EE-43E9-8F7F-089E23647255}" srcOrd="0" destOrd="2" presId="urn:microsoft.com/office/officeart/2009/3/layout/IncreasingArrowsProcess"/>
    <dgm:cxn modelId="{F7CBB44F-1B2F-4107-9C3C-4FD25E531273}" srcId="{8A424214-5AE9-43E9-9C17-BF8DF51C8BE6}" destId="{54F3BC7F-FE31-4253-9F85-468CC401A1B9}" srcOrd="5" destOrd="0" parTransId="{5BF683D8-C09F-48FB-A67A-1FC42A5F16C7}" sibTransId="{37745F7C-9F3F-4502-BAC9-8DE7CA595BAE}"/>
    <dgm:cxn modelId="{CA978553-9224-498B-A870-5B75F5885367}" srcId="{8A424214-5AE9-43E9-9C17-BF8DF51C8BE6}" destId="{A06FB024-1A52-4764-80E5-8AB8BF899349}" srcOrd="3" destOrd="0" parTransId="{7A541F1E-935C-4CD2-BD19-7DC33711D0F5}" sibTransId="{F088D7F7-4E2E-4991-B2C0-903546F80DDB}"/>
    <dgm:cxn modelId="{4CD9A076-AF83-43EC-9B4F-48B6DE8A5B42}" srcId="{8A424214-5AE9-43E9-9C17-BF8DF51C8BE6}" destId="{8B1B45AC-6800-48CF-BDD5-F980370AFF6A}" srcOrd="1" destOrd="0" parTransId="{72B0C7D8-7D5F-4DF0-A16C-908D3EFFB0D3}" sibTransId="{E87779B4-5F7A-44DB-90CA-CCBEF06E2797}"/>
    <dgm:cxn modelId="{8D262679-A4CB-4C31-B4C4-D51B6023F5C9}" srcId="{6217A315-E044-4832-BFCB-E24972368702}" destId="{AE28831B-2B1B-4640-86D3-6BDE579992A8}" srcOrd="3" destOrd="0" parTransId="{C7F82F16-AC4B-49D8-B5B0-2F7385F810C4}" sibTransId="{22930C9C-8C30-4D66-83D4-1911E7E57E08}"/>
    <dgm:cxn modelId="{064F665A-94AB-4D90-9E51-7B7A32A91C48}" srcId="{6217A315-E044-4832-BFCB-E24972368702}" destId="{8E43887D-424A-4D57-8923-ED06F754F4A4}" srcOrd="7" destOrd="0" parTransId="{63ADA126-0E24-4BB2-8AF2-3B6A9D24F893}" sibTransId="{0A60B9AC-A0C6-4190-8760-EE4A9887E279}"/>
    <dgm:cxn modelId="{10403385-81CB-432A-8D95-CC96AB4890F3}" srcId="{FCAF7848-87B1-4B63-A3A2-B480E91F9990}" destId="{15573C65-F8D0-4C5D-AC9C-12FB6FFDD546}" srcOrd="2" destOrd="0" parTransId="{BE7D8BF8-68DA-4B06-9D6C-663BA7895BEA}" sibTransId="{8958DCB8-8203-4E99-8FC8-2FCD3DD730D6}"/>
    <dgm:cxn modelId="{0049838A-8C7D-4143-871B-7AA0289E920B}" type="presOf" srcId="{3B1B1A94-9524-419E-8CC1-F3708ECF391F}" destId="{C1F1823D-F7EE-43E9-8F7F-089E23647255}" srcOrd="0" destOrd="1" presId="urn:microsoft.com/office/officeart/2009/3/layout/IncreasingArrowsProcess"/>
    <dgm:cxn modelId="{96ED6896-C46F-459E-9CE0-CD2D52745320}" srcId="{6217A315-E044-4832-BFCB-E24972368702}" destId="{FE48D5B9-81A5-46A6-BF93-B8A58FD1C86A}" srcOrd="4" destOrd="0" parTransId="{E1555BDB-014C-4BEB-BA1F-10764D7BE3A5}" sibTransId="{7B2374E2-6B6F-41F7-9C53-4757B3B012CB}"/>
    <dgm:cxn modelId="{E3A173A5-AB49-41E2-8EFA-B53A0D9DEBCC}" type="presOf" srcId="{8E43887D-424A-4D57-8923-ED06F754F4A4}" destId="{C1F1823D-F7EE-43E9-8F7F-089E23647255}" srcOrd="0" destOrd="7" presId="urn:microsoft.com/office/officeart/2009/3/layout/IncreasingArrowsProcess"/>
    <dgm:cxn modelId="{952396AD-6CDC-4DF8-90CE-151E0B7C7470}" type="presOf" srcId="{A06FB024-1A52-4764-80E5-8AB8BF899349}" destId="{29D67C63-4A04-4E66-A5B9-B0B7A5855A11}" srcOrd="0" destOrd="3" presId="urn:microsoft.com/office/officeart/2009/3/layout/IncreasingArrowsProcess"/>
    <dgm:cxn modelId="{CC0531B2-934C-4A27-9521-BC6D358B8804}" type="presOf" srcId="{8BF2607F-24F5-4B5E-82F4-398E3D56944C}" destId="{29D67C63-4A04-4E66-A5B9-B0B7A5855A11}" srcOrd="0" destOrd="0" presId="urn:microsoft.com/office/officeart/2009/3/layout/IncreasingArrowsProcess"/>
    <dgm:cxn modelId="{095113B3-D16F-4CB6-A8FF-19E8E0AAD9F2}" type="presOf" srcId="{6217A315-E044-4832-BFCB-E24972368702}" destId="{DEB85C81-F59D-4AC5-BE10-A3935B2CB150}" srcOrd="0" destOrd="0" presId="urn:microsoft.com/office/officeart/2009/3/layout/IncreasingArrowsProcess"/>
    <dgm:cxn modelId="{534E33B3-D478-4729-9996-0477468BC214}" srcId="{6217A315-E044-4832-BFCB-E24972368702}" destId="{3B1B1A94-9524-419E-8CC1-F3708ECF391F}" srcOrd="1" destOrd="0" parTransId="{03178E8F-4ADC-40F5-830F-ACF67F798E6F}" sibTransId="{594691A9-156C-4A55-BD69-6D5F678C6836}"/>
    <dgm:cxn modelId="{0A3677B8-DA06-4271-8EE2-8F38056AEA27}" type="presOf" srcId="{2A2BBC9F-AE72-4010-AA97-D3F7B8E3F786}" destId="{C1F1823D-F7EE-43E9-8F7F-089E23647255}" srcOrd="0" destOrd="6" presId="urn:microsoft.com/office/officeart/2009/3/layout/IncreasingArrowsProcess"/>
    <dgm:cxn modelId="{928345BE-2DDB-4A08-BA0A-B21331C7A453}" srcId="{FCAF7848-87B1-4B63-A3A2-B480E91F9990}" destId="{8A424214-5AE9-43E9-9C17-BF8DF51C8BE6}" srcOrd="0" destOrd="0" parTransId="{03F8D1C9-9DF9-4B0A-A2D4-3D2C89E8E4B5}" sibTransId="{86D41A5F-6031-4BAD-ACFD-325FB893A7EA}"/>
    <dgm:cxn modelId="{26F61AC0-2EA8-4B93-8780-0C2DE3B4604A}" srcId="{6217A315-E044-4832-BFCB-E24972368702}" destId="{2A2BBC9F-AE72-4010-AA97-D3F7B8E3F786}" srcOrd="6" destOrd="0" parTransId="{5104AD5B-23E5-4D85-8719-C8AB65053E7D}" sibTransId="{EA554208-823A-49A8-84BA-C0DD5A454546}"/>
    <dgm:cxn modelId="{FF3151C8-0D6F-4138-B2F1-C458E6B8B3F7}" type="presOf" srcId="{6767ED46-7326-4ADC-A109-6AA4EC732A80}" destId="{C1F1823D-F7EE-43E9-8F7F-089E23647255}" srcOrd="0" destOrd="0" presId="urn:microsoft.com/office/officeart/2009/3/layout/IncreasingArrowsProcess"/>
    <dgm:cxn modelId="{7E2728C9-DC14-4E4A-A649-012DA3CF4BB5}" type="presOf" srcId="{FCAF7848-87B1-4B63-A3A2-B480E91F9990}" destId="{4E3DBA24-F232-4B18-AB95-96CE8DDA3D7E}" srcOrd="0" destOrd="0" presId="urn:microsoft.com/office/officeart/2009/3/layout/IncreasingArrowsProcess"/>
    <dgm:cxn modelId="{41103ACA-A1B9-4607-9F04-3E51022C1137}" type="presOf" srcId="{FE48D5B9-81A5-46A6-BF93-B8A58FD1C86A}" destId="{C1F1823D-F7EE-43E9-8F7F-089E23647255}" srcOrd="0" destOrd="4" presId="urn:microsoft.com/office/officeart/2009/3/layout/IncreasingArrowsProcess"/>
    <dgm:cxn modelId="{9A5C0FD2-BCEF-456C-B786-4AA371EDC716}" srcId="{8A424214-5AE9-43E9-9C17-BF8DF51C8BE6}" destId="{2A9B37AE-20C2-4CCF-9AB7-DD3CB9744977}" srcOrd="4" destOrd="0" parTransId="{231A3BEF-0097-410A-9CDC-9D59BC4D03BE}" sibTransId="{9693091C-1911-4151-8602-1A8E5792CFB8}"/>
    <dgm:cxn modelId="{09E4FAF5-D725-4E48-9EBB-1432A9E67F37}" srcId="{8A424214-5AE9-43E9-9C17-BF8DF51C8BE6}" destId="{6B1C2B47-60B8-44A7-856B-6E1CF0A86BF6}" srcOrd="2" destOrd="0" parTransId="{EA71DCF3-F534-4162-A24D-8CBA2CCC6AB2}" sibTransId="{5EC048B2-97F3-4B1B-B7AD-A66400B27766}"/>
    <dgm:cxn modelId="{05D804F7-7AB5-43D1-8EB1-1C06318D638B}" type="presOf" srcId="{21322722-C511-4205-AA4D-2359423349D4}" destId="{F87355C5-09A9-4BD2-A5F0-76EEC22B5C12}" srcOrd="0" destOrd="0" presId="urn:microsoft.com/office/officeart/2009/3/layout/IncreasingArrowsProcess"/>
    <dgm:cxn modelId="{E36DC7FC-8CD4-414D-9EFC-7BCC46404929}" srcId="{6217A315-E044-4832-BFCB-E24972368702}" destId="{9A66CB4A-8F9F-4FAA-855B-6073B5E32326}" srcOrd="5" destOrd="0" parTransId="{7D622A9D-E804-4A8E-BCE4-DDDE2FA6AB6C}" sibTransId="{895B8D21-FF6F-40A9-9E0F-C61009E04BCF}"/>
    <dgm:cxn modelId="{643459FD-48B6-4090-A594-23189BECB9A5}" type="presOf" srcId="{1F67B752-D808-4C36-AD5E-02BCDF8D95FF}" destId="{29D67C63-4A04-4E66-A5B9-B0B7A5855A11}" srcOrd="0" destOrd="6" presId="urn:microsoft.com/office/officeart/2009/3/layout/IncreasingArrowsProcess"/>
    <dgm:cxn modelId="{ED5183FF-055B-4EA6-9E70-F056BEDF9B20}" srcId="{FCAF7848-87B1-4B63-A3A2-B480E91F9990}" destId="{6217A315-E044-4832-BFCB-E24972368702}" srcOrd="1" destOrd="0" parTransId="{810F6D24-A7FD-43FE-83C5-9D949F7636F8}" sibTransId="{FEFBDBB1-C2A8-4FAE-BA0A-923C88B848F9}"/>
    <dgm:cxn modelId="{5C228868-1037-4D6A-BA15-F0C4BDFFE1F0}" type="presParOf" srcId="{4E3DBA24-F232-4B18-AB95-96CE8DDA3D7E}" destId="{85127240-8560-4714-8422-6DD0B813F2C7}" srcOrd="0" destOrd="0" presId="urn:microsoft.com/office/officeart/2009/3/layout/IncreasingArrowsProcess"/>
    <dgm:cxn modelId="{5E36D5AE-9F3A-41FE-8DCD-E78532C0FD15}" type="presParOf" srcId="{4E3DBA24-F232-4B18-AB95-96CE8DDA3D7E}" destId="{29D67C63-4A04-4E66-A5B9-B0B7A5855A11}" srcOrd="1" destOrd="0" presId="urn:microsoft.com/office/officeart/2009/3/layout/IncreasingArrowsProcess"/>
    <dgm:cxn modelId="{5B2D42BB-15E1-406F-BBEA-8233362CCE5E}" type="presParOf" srcId="{4E3DBA24-F232-4B18-AB95-96CE8DDA3D7E}" destId="{DEB85C81-F59D-4AC5-BE10-A3935B2CB150}" srcOrd="2" destOrd="0" presId="urn:microsoft.com/office/officeart/2009/3/layout/IncreasingArrowsProcess"/>
    <dgm:cxn modelId="{3C97D048-4404-4AA1-82A4-4EC326A45DAC}" type="presParOf" srcId="{4E3DBA24-F232-4B18-AB95-96CE8DDA3D7E}" destId="{C1F1823D-F7EE-43E9-8F7F-089E23647255}" srcOrd="3" destOrd="0" presId="urn:microsoft.com/office/officeart/2009/3/layout/IncreasingArrowsProcess"/>
    <dgm:cxn modelId="{D8BC1C33-D6A4-434C-B21E-247DB904AB18}" type="presParOf" srcId="{4E3DBA24-F232-4B18-AB95-96CE8DDA3D7E}" destId="{BCF26B55-8A4B-4C5F-BEBC-A8BB81C75959}" srcOrd="4" destOrd="0" presId="urn:microsoft.com/office/officeart/2009/3/layout/IncreasingArrowsProcess"/>
    <dgm:cxn modelId="{0F0065F3-8902-43FA-A7CC-C38A52BE03C8}" type="presParOf" srcId="{4E3DBA24-F232-4B18-AB95-96CE8DDA3D7E}" destId="{F87355C5-09A9-4BD2-A5F0-76EEC22B5C12}"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4E175-0E0B-4B47-BA09-3A40F45FC9E9}">
      <dsp:nvSpPr>
        <dsp:cNvPr id="0" name=""/>
        <dsp:cNvSpPr/>
      </dsp:nvSpPr>
      <dsp:spPr>
        <a:xfrm>
          <a:off x="10951032" y="2172709"/>
          <a:ext cx="1456195" cy="145682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DB742-376D-4C4D-913C-0C06D1D3F845}">
      <dsp:nvSpPr>
        <dsp:cNvPr id="0" name=""/>
        <dsp:cNvSpPr/>
      </dsp:nvSpPr>
      <dsp:spPr>
        <a:xfrm>
          <a:off x="10998877"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GOAL</a:t>
          </a:r>
        </a:p>
      </dsp:txBody>
      <dsp:txXfrm>
        <a:off x="11192709" y="2415556"/>
        <a:ext cx="971614" cy="971132"/>
      </dsp:txXfrm>
    </dsp:sp>
    <dsp:sp modelId="{B9F03181-F875-41E9-BA0B-F87D4F1EA3B5}">
      <dsp:nvSpPr>
        <dsp:cNvPr id="0" name=""/>
        <dsp:cNvSpPr/>
      </dsp:nvSpPr>
      <dsp:spPr>
        <a:xfrm rot="2700000">
          <a:off x="9444397" y="2172754"/>
          <a:ext cx="1456480" cy="1456480"/>
        </a:xfrm>
        <a:prstGeom prst="teardrop">
          <a:avLst>
            <a:gd name="adj" fmla="val 100000"/>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47621-E96A-4A63-8418-B31892A84291}">
      <dsp:nvSpPr>
        <dsp:cNvPr id="0" name=""/>
        <dsp:cNvSpPr/>
      </dsp:nvSpPr>
      <dsp:spPr>
        <a:xfrm>
          <a:off x="9493610"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Secure </a:t>
          </a:r>
        </a:p>
      </dsp:txBody>
      <dsp:txXfrm>
        <a:off x="9687443" y="2415556"/>
        <a:ext cx="971614" cy="971132"/>
      </dsp:txXfrm>
    </dsp:sp>
    <dsp:sp modelId="{BDBF4542-65F4-4925-A181-CB6CFFF8A7F2}">
      <dsp:nvSpPr>
        <dsp:cNvPr id="0" name=""/>
        <dsp:cNvSpPr/>
      </dsp:nvSpPr>
      <dsp:spPr>
        <a:xfrm rot="2700000">
          <a:off x="7939130" y="2172754"/>
          <a:ext cx="1456480" cy="1456480"/>
        </a:xfrm>
        <a:prstGeom prst="teardrop">
          <a:avLst>
            <a:gd name="adj" fmla="val 100000"/>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ABEAE-9AA0-49D4-8C02-843DB1F6024D}">
      <dsp:nvSpPr>
        <dsp:cNvPr id="0" name=""/>
        <dsp:cNvSpPr/>
      </dsp:nvSpPr>
      <dsp:spPr>
        <a:xfrm>
          <a:off x="7988344"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t>Interoperable </a:t>
          </a:r>
        </a:p>
      </dsp:txBody>
      <dsp:txXfrm>
        <a:off x="8182176" y="2415556"/>
        <a:ext cx="971614" cy="971132"/>
      </dsp:txXfrm>
    </dsp:sp>
    <dsp:sp modelId="{047FF133-AA95-44DA-A7CA-C7DD58A39D3C}">
      <dsp:nvSpPr>
        <dsp:cNvPr id="0" name=""/>
        <dsp:cNvSpPr/>
      </dsp:nvSpPr>
      <dsp:spPr>
        <a:xfrm rot="2700000">
          <a:off x="6433864" y="2172754"/>
          <a:ext cx="1456480" cy="1456480"/>
        </a:xfrm>
        <a:prstGeom prst="teardrop">
          <a:avLst>
            <a:gd name="adj" fmla="val 100000"/>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07910-81CC-436F-BB01-031B2F2651F3}">
      <dsp:nvSpPr>
        <dsp:cNvPr id="0" name=""/>
        <dsp:cNvSpPr/>
      </dsp:nvSpPr>
      <dsp:spPr>
        <a:xfrm>
          <a:off x="6422386" y="2197008"/>
          <a:ext cx="1359278" cy="1359687"/>
        </a:xfrm>
        <a:prstGeom prst="ellipse">
          <a:avLst/>
        </a:prstGeom>
        <a:solidFill>
          <a:schemeClr val="lt1">
            <a:alpha val="90000"/>
            <a:hueOff val="0"/>
            <a:satOff val="0"/>
            <a:lumOff val="0"/>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Trustworthy </a:t>
          </a:r>
        </a:p>
      </dsp:txBody>
      <dsp:txXfrm>
        <a:off x="6616218" y="2391285"/>
        <a:ext cx="971614" cy="971132"/>
      </dsp:txXfrm>
    </dsp:sp>
    <dsp:sp modelId="{86942AFC-28BA-4E21-9A0C-4BD1D7DA8F20}">
      <dsp:nvSpPr>
        <dsp:cNvPr id="0" name=""/>
        <dsp:cNvSpPr/>
      </dsp:nvSpPr>
      <dsp:spPr>
        <a:xfrm rot="2700000">
          <a:off x="4928597" y="2172754"/>
          <a:ext cx="1456480" cy="1456480"/>
        </a:xfrm>
        <a:prstGeom prst="teardrop">
          <a:avLst>
            <a:gd name="adj" fmla="val 100000"/>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87615E-2E71-4FFA-B000-194A74150249}">
      <dsp:nvSpPr>
        <dsp:cNvPr id="0" name=""/>
        <dsp:cNvSpPr/>
      </dsp:nvSpPr>
      <dsp:spPr>
        <a:xfrm>
          <a:off x="4977811"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Linked </a:t>
          </a:r>
        </a:p>
      </dsp:txBody>
      <dsp:txXfrm>
        <a:off x="5171643" y="2415556"/>
        <a:ext cx="971614" cy="971132"/>
      </dsp:txXfrm>
    </dsp:sp>
    <dsp:sp modelId="{B0BF922C-066D-4F1D-A29A-3EB743768E47}">
      <dsp:nvSpPr>
        <dsp:cNvPr id="0" name=""/>
        <dsp:cNvSpPr/>
      </dsp:nvSpPr>
      <dsp:spPr>
        <a:xfrm rot="2700000">
          <a:off x="3423331" y="2172754"/>
          <a:ext cx="1456480" cy="1456480"/>
        </a:xfrm>
        <a:prstGeom prst="teardrop">
          <a:avLst>
            <a:gd name="adj" fmla="val 100000"/>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63EBA4-BDC4-4F50-9E6D-9DD2C4707A08}">
      <dsp:nvSpPr>
        <dsp:cNvPr id="0" name=""/>
        <dsp:cNvSpPr/>
      </dsp:nvSpPr>
      <dsp:spPr>
        <a:xfrm>
          <a:off x="3472544"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Transparent </a:t>
          </a:r>
        </a:p>
      </dsp:txBody>
      <dsp:txXfrm>
        <a:off x="3666377" y="2415556"/>
        <a:ext cx="971614" cy="971132"/>
      </dsp:txXfrm>
    </dsp:sp>
    <dsp:sp modelId="{609ED841-DD96-4685-841E-4D8DF57B1494}">
      <dsp:nvSpPr>
        <dsp:cNvPr id="0" name=""/>
        <dsp:cNvSpPr/>
      </dsp:nvSpPr>
      <dsp:spPr>
        <a:xfrm rot="2700000">
          <a:off x="1918064" y="2172754"/>
          <a:ext cx="1456480" cy="1456480"/>
        </a:xfrm>
        <a:prstGeom prst="teardrop">
          <a:avLst>
            <a:gd name="adj" fmla="val 100000"/>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8AEA1-CD71-427E-A755-333B9E0B6818}">
      <dsp:nvSpPr>
        <dsp:cNvPr id="0" name=""/>
        <dsp:cNvSpPr/>
      </dsp:nvSpPr>
      <dsp:spPr>
        <a:xfrm>
          <a:off x="1967278"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Accessible </a:t>
          </a:r>
        </a:p>
      </dsp:txBody>
      <dsp:txXfrm>
        <a:off x="2161110" y="2415556"/>
        <a:ext cx="971614" cy="971132"/>
      </dsp:txXfrm>
    </dsp:sp>
    <dsp:sp modelId="{5A784D56-797C-4D8F-896D-E5DC0BCEFAA3}">
      <dsp:nvSpPr>
        <dsp:cNvPr id="0" name=""/>
        <dsp:cNvSpPr/>
      </dsp:nvSpPr>
      <dsp:spPr>
        <a:xfrm rot="2700000">
          <a:off x="412798" y="2172754"/>
          <a:ext cx="1456480" cy="1456480"/>
        </a:xfrm>
        <a:prstGeom prst="teardrop">
          <a:avLst>
            <a:gd name="adj" fmla="val 10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07213-A91E-42E6-991F-43E13CCAFAF9}">
      <dsp:nvSpPr>
        <dsp:cNvPr id="0" name=""/>
        <dsp:cNvSpPr/>
      </dsp:nvSpPr>
      <dsp:spPr>
        <a:xfrm>
          <a:off x="462011" y="2221278"/>
          <a:ext cx="1359278" cy="1359687"/>
        </a:xfrm>
        <a:prstGeom prst="ellipse">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Visible </a:t>
          </a:r>
        </a:p>
      </dsp:txBody>
      <dsp:txXfrm>
        <a:off x="655844" y="2415556"/>
        <a:ext cx="971614" cy="971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27240-8560-4714-8422-6DD0B813F2C7}">
      <dsp:nvSpPr>
        <dsp:cNvPr id="0" name=""/>
        <dsp:cNvSpPr/>
      </dsp:nvSpPr>
      <dsp:spPr>
        <a:xfrm>
          <a:off x="660332" y="11105"/>
          <a:ext cx="9874385" cy="1438086"/>
        </a:xfrm>
        <a:prstGeom prst="rightArrow">
          <a:avLst>
            <a:gd name="adj1" fmla="val 50000"/>
            <a:gd name="adj2" fmla="val 5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8296" numCol="1" spcCol="1270" anchor="ctr" anchorCtr="0">
          <a:noAutofit/>
        </a:bodyPr>
        <a:lstStyle/>
        <a:p>
          <a:pPr marL="0" lvl="0" indent="0" algn="l" defTabSz="1200150">
            <a:lnSpc>
              <a:spcPct val="90000"/>
            </a:lnSpc>
            <a:spcBef>
              <a:spcPct val="0"/>
            </a:spcBef>
            <a:spcAft>
              <a:spcPct val="35000"/>
            </a:spcAft>
            <a:buNone/>
          </a:pPr>
          <a:r>
            <a:rPr lang="en-US" sz="2700" kern="1200" dirty="0"/>
            <a:t>FY21 Milestones</a:t>
          </a:r>
        </a:p>
      </dsp:txBody>
      <dsp:txXfrm>
        <a:off x="660332" y="370627"/>
        <a:ext cx="9514864" cy="719043"/>
      </dsp:txXfrm>
    </dsp:sp>
    <dsp:sp modelId="{29D67C63-4A04-4E66-A5B9-B0B7A5855A11}">
      <dsp:nvSpPr>
        <dsp:cNvPr id="0" name=""/>
        <dsp:cNvSpPr/>
      </dsp:nvSpPr>
      <dsp:spPr>
        <a:xfrm>
          <a:off x="660332" y="1030819"/>
          <a:ext cx="3041310" cy="2948801"/>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 Domains Structure</a:t>
          </a:r>
        </a:p>
        <a:p>
          <a:pPr marL="0" lvl="0" indent="0" algn="l" defTabSz="711200">
            <a:lnSpc>
              <a:spcPct val="90000"/>
            </a:lnSpc>
            <a:spcBef>
              <a:spcPct val="0"/>
            </a:spcBef>
            <a:spcAft>
              <a:spcPct val="35000"/>
            </a:spcAft>
            <a:buNone/>
          </a:pPr>
          <a:r>
            <a:rPr lang="en-US" sz="1600" kern="1200" dirty="0"/>
            <a:t>Data Governance Council (DGC) Charter</a:t>
          </a:r>
        </a:p>
        <a:p>
          <a:pPr marL="0" lvl="0" indent="0" algn="l" defTabSz="711200">
            <a:lnSpc>
              <a:spcPct val="90000"/>
            </a:lnSpc>
            <a:spcBef>
              <a:spcPct val="0"/>
            </a:spcBef>
            <a:spcAft>
              <a:spcPct val="35000"/>
            </a:spcAft>
            <a:buNone/>
          </a:pPr>
          <a:r>
            <a:rPr lang="en-US" sz="1600" kern="1200" dirty="0"/>
            <a:t>Chief Data Officer Directorate Roadmap</a:t>
          </a:r>
        </a:p>
        <a:p>
          <a:pPr marL="0" lvl="0" indent="0" algn="l" defTabSz="711200">
            <a:lnSpc>
              <a:spcPct val="90000"/>
            </a:lnSpc>
            <a:spcBef>
              <a:spcPct val="0"/>
            </a:spcBef>
            <a:spcAft>
              <a:spcPct val="35000"/>
            </a:spcAft>
            <a:buNone/>
          </a:pPr>
          <a:r>
            <a:rPr lang="en-US" sz="1600" kern="1200" dirty="0"/>
            <a:t>Data Maturity Model - Planning</a:t>
          </a:r>
        </a:p>
        <a:p>
          <a:pPr marL="0" lvl="0" indent="0" algn="l" defTabSz="711200">
            <a:lnSpc>
              <a:spcPct val="90000"/>
            </a:lnSpc>
            <a:spcBef>
              <a:spcPct val="0"/>
            </a:spcBef>
            <a:spcAft>
              <a:spcPct val="35000"/>
            </a:spcAft>
            <a:buNone/>
          </a:pPr>
          <a:r>
            <a:rPr lang="en-US" sz="1600" kern="1200" dirty="0"/>
            <a:t>Evidence-Based Data Strategy</a:t>
          </a:r>
        </a:p>
        <a:p>
          <a:pPr marL="0" lvl="0" indent="0" algn="l" defTabSz="711200">
            <a:lnSpc>
              <a:spcPct val="90000"/>
            </a:lnSpc>
            <a:spcBef>
              <a:spcPct val="0"/>
            </a:spcBef>
            <a:spcAft>
              <a:spcPct val="35000"/>
            </a:spcAft>
            <a:buNone/>
          </a:pPr>
          <a:r>
            <a:rPr lang="en-US" sz="1600" kern="1200" dirty="0"/>
            <a:t>DGC Data Inventory Program</a:t>
          </a:r>
        </a:p>
        <a:p>
          <a:pPr marL="0" lvl="0" indent="0" algn="l" defTabSz="711200">
            <a:lnSpc>
              <a:spcPct val="90000"/>
            </a:lnSpc>
            <a:spcBef>
              <a:spcPct val="0"/>
            </a:spcBef>
            <a:spcAft>
              <a:spcPct val="35000"/>
            </a:spcAft>
            <a:buNone/>
          </a:pPr>
          <a:r>
            <a:rPr lang="en-US" sz="1600" kern="1200" dirty="0"/>
            <a:t>DHS Internal Documenting Report (Collibra) Tool </a:t>
          </a:r>
        </a:p>
      </dsp:txBody>
      <dsp:txXfrm>
        <a:off x="660332" y="1030819"/>
        <a:ext cx="3041310" cy="2948801"/>
      </dsp:txXfrm>
    </dsp:sp>
    <dsp:sp modelId="{DEB85C81-F59D-4AC5-BE10-A3935B2CB150}">
      <dsp:nvSpPr>
        <dsp:cNvPr id="0" name=""/>
        <dsp:cNvSpPr/>
      </dsp:nvSpPr>
      <dsp:spPr>
        <a:xfrm>
          <a:off x="3701642" y="490468"/>
          <a:ext cx="6833074" cy="1438086"/>
        </a:xfrm>
        <a:prstGeom prst="rightArrow">
          <a:avLst>
            <a:gd name="adj1" fmla="val 50000"/>
            <a:gd name="adj2" fmla="val 5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8296" numCol="1" spcCol="1270" anchor="ctr" anchorCtr="0">
          <a:noAutofit/>
        </a:bodyPr>
        <a:lstStyle/>
        <a:p>
          <a:pPr marL="0" lvl="0" indent="0" algn="l" defTabSz="1200150">
            <a:lnSpc>
              <a:spcPct val="90000"/>
            </a:lnSpc>
            <a:spcBef>
              <a:spcPct val="0"/>
            </a:spcBef>
            <a:spcAft>
              <a:spcPct val="35000"/>
            </a:spcAft>
            <a:buNone/>
          </a:pPr>
          <a:r>
            <a:rPr lang="en-US" sz="2700" kern="1200" dirty="0"/>
            <a:t>FY21-22 Milestones</a:t>
          </a:r>
        </a:p>
      </dsp:txBody>
      <dsp:txXfrm>
        <a:off x="3701642" y="849990"/>
        <a:ext cx="6473553" cy="719043"/>
      </dsp:txXfrm>
    </dsp:sp>
    <dsp:sp modelId="{C1F1823D-F7EE-43E9-8F7F-089E23647255}">
      <dsp:nvSpPr>
        <dsp:cNvPr id="0" name=""/>
        <dsp:cNvSpPr/>
      </dsp:nvSpPr>
      <dsp:spPr>
        <a:xfrm>
          <a:off x="3701642" y="1599440"/>
          <a:ext cx="3041310" cy="2770284"/>
        </a:xfrm>
        <a:prstGeom prst="rect">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 Sharing Agreement</a:t>
          </a:r>
        </a:p>
        <a:p>
          <a:pPr marL="0" lvl="0" indent="0" algn="l" defTabSz="711200">
            <a:lnSpc>
              <a:spcPct val="90000"/>
            </a:lnSpc>
            <a:spcBef>
              <a:spcPct val="0"/>
            </a:spcBef>
            <a:spcAft>
              <a:spcPct val="35000"/>
            </a:spcAft>
            <a:buNone/>
          </a:pPr>
          <a:r>
            <a:rPr lang="en-US" sz="1600" kern="1200" dirty="0"/>
            <a:t>Data Domain Engagement</a:t>
          </a:r>
        </a:p>
        <a:p>
          <a:pPr marL="0" lvl="0" indent="0" algn="l" defTabSz="711200">
            <a:lnSpc>
              <a:spcPct val="90000"/>
            </a:lnSpc>
            <a:spcBef>
              <a:spcPct val="0"/>
            </a:spcBef>
            <a:spcAft>
              <a:spcPct val="35000"/>
            </a:spcAft>
            <a:buNone/>
          </a:pPr>
          <a:r>
            <a:rPr lang="en-US" sz="1600" kern="1200" dirty="0"/>
            <a:t>Data Inventory Updates</a:t>
          </a:r>
        </a:p>
        <a:p>
          <a:pPr marL="0" lvl="0" indent="0" algn="l" defTabSz="711200">
            <a:lnSpc>
              <a:spcPct val="90000"/>
            </a:lnSpc>
            <a:spcBef>
              <a:spcPct val="0"/>
            </a:spcBef>
            <a:spcAft>
              <a:spcPct val="35000"/>
            </a:spcAft>
            <a:buNone/>
          </a:pPr>
          <a:r>
            <a:rPr lang="en-US" sz="1600" kern="1200" dirty="0"/>
            <a:t>Maturity Assessments Tool</a:t>
          </a:r>
        </a:p>
        <a:p>
          <a:pPr marL="0" lvl="0" indent="0" algn="l" defTabSz="711200">
            <a:lnSpc>
              <a:spcPct val="90000"/>
            </a:lnSpc>
            <a:spcBef>
              <a:spcPct val="0"/>
            </a:spcBef>
            <a:spcAft>
              <a:spcPct val="35000"/>
            </a:spcAft>
            <a:buNone/>
          </a:pPr>
          <a:r>
            <a:rPr lang="en-US" sz="1600" kern="1200" dirty="0"/>
            <a:t>Assessments Content</a:t>
          </a:r>
        </a:p>
        <a:p>
          <a:pPr marL="0" lvl="0" indent="0" algn="l" defTabSz="711200">
            <a:lnSpc>
              <a:spcPct val="90000"/>
            </a:lnSpc>
            <a:spcBef>
              <a:spcPct val="0"/>
            </a:spcBef>
            <a:spcAft>
              <a:spcPct val="35000"/>
            </a:spcAft>
            <a:buNone/>
          </a:pPr>
          <a:r>
            <a:rPr lang="en-US" sz="1600" kern="1200" dirty="0"/>
            <a:t>Collibra Domains Rollout</a:t>
          </a:r>
        </a:p>
        <a:p>
          <a:pPr marL="0" lvl="0" indent="0" algn="l" defTabSz="711200">
            <a:lnSpc>
              <a:spcPct val="90000"/>
            </a:lnSpc>
            <a:spcBef>
              <a:spcPct val="0"/>
            </a:spcBef>
            <a:spcAft>
              <a:spcPct val="35000"/>
            </a:spcAft>
            <a:buNone/>
          </a:pPr>
          <a:r>
            <a:rPr lang="en-US" sz="1600" kern="1200" dirty="0"/>
            <a:t>Implement Data Sharing Agreement Policy  </a:t>
          </a:r>
        </a:p>
        <a:p>
          <a:pPr marL="0" lvl="0" indent="0" algn="l" defTabSz="711200">
            <a:lnSpc>
              <a:spcPct val="90000"/>
            </a:lnSpc>
            <a:spcBef>
              <a:spcPct val="0"/>
            </a:spcBef>
            <a:spcAft>
              <a:spcPct val="35000"/>
            </a:spcAft>
            <a:buNone/>
          </a:pPr>
          <a:r>
            <a:rPr lang="en-US" sz="1600" kern="1200" dirty="0"/>
            <a:t>DHS Lexicon Management</a:t>
          </a:r>
        </a:p>
      </dsp:txBody>
      <dsp:txXfrm>
        <a:off x="3701642" y="1599440"/>
        <a:ext cx="3041310" cy="2770284"/>
      </dsp:txXfrm>
    </dsp:sp>
    <dsp:sp modelId="{BCF26B55-8A4B-4C5F-BEBC-A8BB81C75959}">
      <dsp:nvSpPr>
        <dsp:cNvPr id="0" name=""/>
        <dsp:cNvSpPr/>
      </dsp:nvSpPr>
      <dsp:spPr>
        <a:xfrm>
          <a:off x="6742953" y="969830"/>
          <a:ext cx="3791764" cy="1438086"/>
        </a:xfrm>
        <a:prstGeom prst="rightArrow">
          <a:avLst>
            <a:gd name="adj1" fmla="val 50000"/>
            <a:gd name="adj2" fmla="val 5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254000" bIns="228296" numCol="1" spcCol="1270" anchor="ctr" anchorCtr="0">
          <a:noAutofit/>
        </a:bodyPr>
        <a:lstStyle/>
        <a:p>
          <a:pPr marL="0" lvl="0" indent="0" algn="l" defTabSz="1200150">
            <a:lnSpc>
              <a:spcPct val="90000"/>
            </a:lnSpc>
            <a:spcBef>
              <a:spcPct val="0"/>
            </a:spcBef>
            <a:spcAft>
              <a:spcPct val="35000"/>
            </a:spcAft>
            <a:buNone/>
          </a:pPr>
          <a:r>
            <a:rPr lang="en-US" sz="2700" kern="1200" dirty="0"/>
            <a:t>FY23</a:t>
          </a:r>
        </a:p>
      </dsp:txBody>
      <dsp:txXfrm>
        <a:off x="6742953" y="1329352"/>
        <a:ext cx="3432243" cy="719043"/>
      </dsp:txXfrm>
    </dsp:sp>
    <dsp:sp modelId="{F87355C5-09A9-4BD2-A5F0-76EEC22B5C12}">
      <dsp:nvSpPr>
        <dsp:cNvPr id="0" name=""/>
        <dsp:cNvSpPr/>
      </dsp:nvSpPr>
      <dsp:spPr>
        <a:xfrm>
          <a:off x="6758586" y="2089908"/>
          <a:ext cx="3041310" cy="2729741"/>
        </a:xfrm>
        <a:prstGeom prst="rect">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Implement DHS-wide Datahub for real time data standard conversion and access</a:t>
          </a:r>
        </a:p>
      </dsp:txBody>
      <dsp:txXfrm>
        <a:off x="6758586" y="2089908"/>
        <a:ext cx="3041310" cy="2729741"/>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6C080-E6AF-45D0-882E-789F59390C6F}"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36DCC-FF1A-43B6-B7FA-2204A9DC58C1}" type="slidenum">
              <a:rPr lang="en-US" smtClean="0"/>
              <a:t>‹#›</a:t>
            </a:fld>
            <a:endParaRPr lang="en-US"/>
          </a:p>
        </p:txBody>
      </p:sp>
    </p:spTree>
    <p:extLst>
      <p:ext uri="{BB962C8B-B14F-4D97-AF65-F5344CB8AC3E}">
        <p14:creationId xmlns:p14="http://schemas.microsoft.com/office/powerpoint/2010/main" val="53105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rgbClr val="002060"/>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ACD1B-D536-41D9-BFA2-3ED9B3840E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66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10</a:t>
            </a:fld>
            <a:endParaRPr lang="en-US"/>
          </a:p>
        </p:txBody>
      </p:sp>
    </p:spTree>
    <p:extLst>
      <p:ext uri="{BB962C8B-B14F-4D97-AF65-F5344CB8AC3E}">
        <p14:creationId xmlns:p14="http://schemas.microsoft.com/office/powerpoint/2010/main" val="369579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6036DCC-FF1A-43B6-B7FA-2204A9DC58C1}" type="slidenum">
              <a:rPr lang="en-US" smtClean="0"/>
              <a:t>11</a:t>
            </a:fld>
            <a:endParaRPr lang="en-US"/>
          </a:p>
        </p:txBody>
      </p:sp>
    </p:spTree>
    <p:extLst>
      <p:ext uri="{BB962C8B-B14F-4D97-AF65-F5344CB8AC3E}">
        <p14:creationId xmlns:p14="http://schemas.microsoft.com/office/powerpoint/2010/main" val="2491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so much! I have enjoyed talking with you today. Are there any questions?</a:t>
            </a:r>
          </a:p>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12</a:t>
            </a:fld>
            <a:endParaRPr lang="en-US"/>
          </a:p>
        </p:txBody>
      </p:sp>
    </p:spTree>
    <p:extLst>
      <p:ext uri="{BB962C8B-B14F-4D97-AF65-F5344CB8AC3E}">
        <p14:creationId xmlns:p14="http://schemas.microsoft.com/office/powerpoint/2010/main" val="370466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2</a:t>
            </a:fld>
            <a:endParaRPr lang="en-US"/>
          </a:p>
        </p:txBody>
      </p:sp>
    </p:spTree>
    <p:extLst>
      <p:ext uri="{BB962C8B-B14F-4D97-AF65-F5344CB8AC3E}">
        <p14:creationId xmlns:p14="http://schemas.microsoft.com/office/powerpoint/2010/main" val="165090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3</a:t>
            </a:fld>
            <a:endParaRPr lang="en-US"/>
          </a:p>
        </p:txBody>
      </p:sp>
    </p:spTree>
    <p:extLst>
      <p:ext uri="{BB962C8B-B14F-4D97-AF65-F5344CB8AC3E}">
        <p14:creationId xmlns:p14="http://schemas.microsoft.com/office/powerpoint/2010/main" val="175301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4</a:t>
            </a:fld>
            <a:endParaRPr lang="en-US"/>
          </a:p>
        </p:txBody>
      </p:sp>
    </p:spTree>
    <p:extLst>
      <p:ext uri="{BB962C8B-B14F-4D97-AF65-F5344CB8AC3E}">
        <p14:creationId xmlns:p14="http://schemas.microsoft.com/office/powerpoint/2010/main" val="392824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5</a:t>
            </a:fld>
            <a:endParaRPr lang="en-US"/>
          </a:p>
        </p:txBody>
      </p:sp>
    </p:spTree>
    <p:extLst>
      <p:ext uri="{BB962C8B-B14F-4D97-AF65-F5344CB8AC3E}">
        <p14:creationId xmlns:p14="http://schemas.microsoft.com/office/powerpoint/2010/main" val="312756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6</a:t>
            </a:fld>
            <a:endParaRPr lang="en-US"/>
          </a:p>
        </p:txBody>
      </p:sp>
    </p:spTree>
    <p:extLst>
      <p:ext uri="{BB962C8B-B14F-4D97-AF65-F5344CB8AC3E}">
        <p14:creationId xmlns:p14="http://schemas.microsoft.com/office/powerpoint/2010/main" val="152754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7</a:t>
            </a:fld>
            <a:endParaRPr lang="en-US"/>
          </a:p>
        </p:txBody>
      </p:sp>
    </p:spTree>
    <p:extLst>
      <p:ext uri="{BB962C8B-B14F-4D97-AF65-F5344CB8AC3E}">
        <p14:creationId xmlns:p14="http://schemas.microsoft.com/office/powerpoint/2010/main" val="320025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8</a:t>
            </a:fld>
            <a:endParaRPr lang="en-US"/>
          </a:p>
        </p:txBody>
      </p:sp>
    </p:spTree>
    <p:extLst>
      <p:ext uri="{BB962C8B-B14F-4D97-AF65-F5344CB8AC3E}">
        <p14:creationId xmlns:p14="http://schemas.microsoft.com/office/powerpoint/2010/main" val="24893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036DCC-FF1A-43B6-B7FA-2204A9DC58C1}" type="slidenum">
              <a:rPr lang="en-US" smtClean="0"/>
              <a:t>9</a:t>
            </a:fld>
            <a:endParaRPr lang="en-US"/>
          </a:p>
        </p:txBody>
      </p:sp>
    </p:spTree>
    <p:extLst>
      <p:ext uri="{BB962C8B-B14F-4D97-AF65-F5344CB8AC3E}">
        <p14:creationId xmlns:p14="http://schemas.microsoft.com/office/powerpoint/2010/main" val="2007298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Google Shape;9;p2">
            <a:extLst>
              <a:ext uri="{FF2B5EF4-FFF2-40B4-BE49-F238E27FC236}">
                <a16:creationId xmlns:a16="http://schemas.microsoft.com/office/drawing/2014/main" id="{B5FB0522-970A-4CA7-81E5-80D360394B3D}"/>
              </a:ext>
            </a:extLst>
          </p:cNvPr>
          <p:cNvSpPr txBox="1">
            <a:spLocks noGrp="1"/>
          </p:cNvSpPr>
          <p:nvPr>
            <p:ph type="ctrTitle"/>
          </p:nvPr>
        </p:nvSpPr>
        <p:spPr>
          <a:xfrm>
            <a:off x="1981776" y="3717237"/>
            <a:ext cx="9182400" cy="805666"/>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200">
                <a:solidFill>
                  <a:srgbClr val="006AA7"/>
                </a:solidFill>
                <a:latin typeface="Franklin Gothic Book" panose="020B0503020102020204" pitchFamily="34" charset="0"/>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a:t>Click to edit Master title style</a:t>
            </a:r>
            <a:endParaRPr dirty="0"/>
          </a:p>
        </p:txBody>
      </p:sp>
      <p:sp>
        <p:nvSpPr>
          <p:cNvPr id="7" name="Google Shape;10;p2">
            <a:extLst>
              <a:ext uri="{FF2B5EF4-FFF2-40B4-BE49-F238E27FC236}">
                <a16:creationId xmlns:a16="http://schemas.microsoft.com/office/drawing/2014/main" id="{46B0CF94-48F5-4A86-B0E2-F9601D0AB506}"/>
              </a:ext>
            </a:extLst>
          </p:cNvPr>
          <p:cNvSpPr txBox="1">
            <a:spLocks noGrp="1"/>
          </p:cNvSpPr>
          <p:nvPr>
            <p:ph type="subTitle" idx="1"/>
          </p:nvPr>
        </p:nvSpPr>
        <p:spPr>
          <a:xfrm>
            <a:off x="5361376" y="4776069"/>
            <a:ext cx="5802800" cy="1604854"/>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00">
                <a:latin typeface="Franklin Gothic Book" panose="020B0503020102020204" pitchFamily="34" charset="0"/>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cxnSp>
        <p:nvCxnSpPr>
          <p:cNvPr id="8" name="Google Shape;138;p28">
            <a:extLst>
              <a:ext uri="{FF2B5EF4-FFF2-40B4-BE49-F238E27FC236}">
                <a16:creationId xmlns:a16="http://schemas.microsoft.com/office/drawing/2014/main" id="{CAB8B624-A33C-4D26-B26E-13B7179A0F8D}"/>
              </a:ext>
              <a:ext uri="{C183D7F6-B498-43B3-948B-1728B52AA6E4}">
                <adec:decorative xmlns:adec="http://schemas.microsoft.com/office/drawing/2017/decorative" val="1"/>
              </a:ext>
            </a:extLst>
          </p:cNvPr>
          <p:cNvCxnSpPr>
            <a:cxnSpLocks/>
          </p:cNvCxnSpPr>
          <p:nvPr userDrawn="1"/>
        </p:nvCxnSpPr>
        <p:spPr>
          <a:xfrm>
            <a:off x="5540326" y="4654797"/>
            <a:ext cx="6682154" cy="0"/>
          </a:xfrm>
          <a:prstGeom prst="straightConnector1">
            <a:avLst/>
          </a:prstGeom>
          <a:noFill/>
          <a:ln w="6350" cap="flat" cmpd="sng">
            <a:solidFill>
              <a:schemeClr val="dk1"/>
            </a:solidFill>
            <a:prstDash val="solid"/>
            <a:round/>
            <a:headEnd type="none" w="med" len="med"/>
            <a:tailEnd type="none" w="med" len="med"/>
          </a:ln>
        </p:spPr>
      </p:cxnSp>
      <p:grpSp>
        <p:nvGrpSpPr>
          <p:cNvPr id="9" name="Group 8" descr="Office of the Chief Information Officer (OCIO)">
            <a:extLst>
              <a:ext uri="{FF2B5EF4-FFF2-40B4-BE49-F238E27FC236}">
                <a16:creationId xmlns:a16="http://schemas.microsoft.com/office/drawing/2014/main" id="{9A0CA71E-4182-4423-AF0C-BA81A7BF3C21}"/>
              </a:ext>
            </a:extLst>
          </p:cNvPr>
          <p:cNvGrpSpPr/>
          <p:nvPr userDrawn="1"/>
        </p:nvGrpSpPr>
        <p:grpSpPr>
          <a:xfrm>
            <a:off x="6266115" y="1155328"/>
            <a:ext cx="5025996" cy="1645945"/>
            <a:chOff x="6266115" y="1155328"/>
            <a:chExt cx="5025996" cy="1645945"/>
          </a:xfrm>
        </p:grpSpPr>
        <p:sp>
          <p:nvSpPr>
            <p:cNvPr id="10" name="Google Shape;137;p28">
              <a:extLst>
                <a:ext uri="{FF2B5EF4-FFF2-40B4-BE49-F238E27FC236}">
                  <a16:creationId xmlns:a16="http://schemas.microsoft.com/office/drawing/2014/main" id="{5CB2A04C-A07D-43F1-8C7E-368A1F7A50AB}"/>
                </a:ext>
              </a:extLst>
            </p:cNvPr>
            <p:cNvSpPr txBox="1">
              <a:spLocks/>
            </p:cNvSpPr>
            <p:nvPr userDrawn="1"/>
          </p:nvSpPr>
          <p:spPr>
            <a:xfrm>
              <a:off x="6410227" y="1995608"/>
              <a:ext cx="4732255" cy="8056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Exo 2"/>
                <a:buNone/>
                <a:defRPr sz="48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5200"/>
                <a:buFont typeface="Squada One"/>
                <a:buNone/>
                <a:defRPr sz="5200" b="0" i="0" u="none" strike="noStrike" cap="none">
                  <a:solidFill>
                    <a:schemeClr val="dk1"/>
                  </a:solidFill>
                  <a:latin typeface="Squada One"/>
                  <a:ea typeface="Squada One"/>
                  <a:cs typeface="Squada One"/>
                  <a:sym typeface="Squada One"/>
                </a:defRPr>
              </a:lvl9pPr>
            </a:lstStyle>
            <a:p>
              <a:pPr marL="0" marR="0" lvl="0" indent="0" algn="r" defTabSz="1219170" rtl="0" eaLnBrk="1" fontAlgn="auto" latinLnBrk="0" hangingPunct="1">
                <a:lnSpc>
                  <a:spcPct val="100000"/>
                </a:lnSpc>
                <a:spcBef>
                  <a:spcPts val="0"/>
                </a:spcBef>
                <a:spcAft>
                  <a:spcPts val="0"/>
                </a:spcAft>
                <a:buClr>
                  <a:srgbClr val="434343"/>
                </a:buClr>
                <a:buSzPts val="6000"/>
                <a:buFont typeface="Exo 2"/>
                <a:buNone/>
                <a:tabLst/>
                <a:defRPr/>
              </a:pPr>
              <a:r>
                <a:rPr kumimoji="0" lang="en-US" sz="1800" b="0" i="0" u="none" strike="noStrike" kern="0" cap="none" spc="0" normalizeH="0" baseline="0" noProof="0" dirty="0">
                  <a:ln>
                    <a:noFill/>
                  </a:ln>
                  <a:solidFill>
                    <a:srgbClr val="595959"/>
                  </a:solidFill>
                  <a:effectLst/>
                  <a:uLnTx/>
                  <a:uFillTx/>
                  <a:latin typeface="Franklin Gothic Book" panose="020B0503020102020204" pitchFamily="34" charset="0"/>
                  <a:cs typeface="Poppins Medium" pitchFamily="2" charset="77"/>
                  <a:sym typeface="Exo 2"/>
                </a:rPr>
                <a:t>OFFICE OF THE CHIEF INFORMATION OFFICER</a:t>
              </a:r>
            </a:p>
          </p:txBody>
        </p:sp>
        <p:pic>
          <p:nvPicPr>
            <p:cNvPr id="11" name="Picture 10" descr="A close up of a logo&#10;&#10;Description automatically generated">
              <a:extLst>
                <a:ext uri="{FF2B5EF4-FFF2-40B4-BE49-F238E27FC236}">
                  <a16:creationId xmlns:a16="http://schemas.microsoft.com/office/drawing/2014/main" id="{46DE3807-9664-4C6D-8C46-95A37A78EF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66115" y="1155328"/>
              <a:ext cx="5025996" cy="1175655"/>
            </a:xfrm>
            <a:prstGeom prst="rect">
              <a:avLst/>
            </a:prstGeom>
          </p:spPr>
        </p:pic>
      </p:grpSp>
    </p:spTree>
    <p:extLst>
      <p:ext uri="{BB962C8B-B14F-4D97-AF65-F5344CB8AC3E}">
        <p14:creationId xmlns:p14="http://schemas.microsoft.com/office/powerpoint/2010/main" val="239429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4875-0C77-428C-BC3C-85500D2B03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35E61-43C6-4929-B8CC-1C8EC62F2C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6004FC-F57C-4930-B302-CC2DFD69B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36FDC8-5A7D-48CC-ACB0-3264D65D9238}"/>
              </a:ext>
            </a:extLst>
          </p:cNvPr>
          <p:cNvSpPr>
            <a:spLocks noGrp="1"/>
          </p:cNvSpPr>
          <p:nvPr>
            <p:ph type="dt" sz="half" idx="10"/>
          </p:nvPr>
        </p:nvSpPr>
        <p:spPr/>
        <p:txBody>
          <a:bodyPr/>
          <a:lstStyle/>
          <a:p>
            <a:fld id="{85EE74E0-B159-4017-A114-2EEA26292785}" type="datetime1">
              <a:rPr lang="en-US" smtClean="0"/>
              <a:t>9/13/2021</a:t>
            </a:fld>
            <a:endParaRPr lang="en-US"/>
          </a:p>
        </p:txBody>
      </p:sp>
      <p:sp>
        <p:nvSpPr>
          <p:cNvPr id="6" name="Footer Placeholder 5">
            <a:extLst>
              <a:ext uri="{FF2B5EF4-FFF2-40B4-BE49-F238E27FC236}">
                <a16:creationId xmlns:a16="http://schemas.microsoft.com/office/drawing/2014/main" id="{909DF748-C1D8-4419-B340-74A62BB75BDB}"/>
              </a:ext>
            </a:extLst>
          </p:cNvPr>
          <p:cNvSpPr>
            <a:spLocks noGrp="1"/>
          </p:cNvSpPr>
          <p:nvPr>
            <p:ph type="ftr" sz="quarter" idx="11"/>
          </p:nvPr>
        </p:nvSpPr>
        <p:spPr/>
        <p:txBody>
          <a:bodyPr/>
          <a:lstStyle/>
          <a:p>
            <a:r>
              <a:rPr lang="en-US"/>
              <a:t>For Official Use Only</a:t>
            </a:r>
          </a:p>
        </p:txBody>
      </p:sp>
      <p:sp>
        <p:nvSpPr>
          <p:cNvPr id="7" name="Slide Number Placeholder 6">
            <a:extLst>
              <a:ext uri="{FF2B5EF4-FFF2-40B4-BE49-F238E27FC236}">
                <a16:creationId xmlns:a16="http://schemas.microsoft.com/office/drawing/2014/main" id="{54C5F3D4-DD2F-4993-BA8B-4BBF60FF3CC9}"/>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126858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97A0-91E1-454C-A6C2-43FAF163AF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19DF21-DF08-48D9-AA57-54476F3F7A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F78BC-3950-40DB-A742-29BA360CA1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414A76-F0AB-4DEB-AF3E-4FC2A148A2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AE9225-E8F9-49B7-A63D-35E82B3094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5BCAC0-D469-4EE3-AE24-F33E6A7D8198}"/>
              </a:ext>
            </a:extLst>
          </p:cNvPr>
          <p:cNvSpPr>
            <a:spLocks noGrp="1"/>
          </p:cNvSpPr>
          <p:nvPr>
            <p:ph type="dt" sz="half" idx="10"/>
          </p:nvPr>
        </p:nvSpPr>
        <p:spPr/>
        <p:txBody>
          <a:bodyPr/>
          <a:lstStyle/>
          <a:p>
            <a:fld id="{75660099-59ED-45CB-8BF0-0A28BD7F4CD1}" type="datetime1">
              <a:rPr lang="en-US" smtClean="0"/>
              <a:t>9/13/2021</a:t>
            </a:fld>
            <a:endParaRPr lang="en-US"/>
          </a:p>
        </p:txBody>
      </p:sp>
      <p:sp>
        <p:nvSpPr>
          <p:cNvPr id="8" name="Footer Placeholder 7">
            <a:extLst>
              <a:ext uri="{FF2B5EF4-FFF2-40B4-BE49-F238E27FC236}">
                <a16:creationId xmlns:a16="http://schemas.microsoft.com/office/drawing/2014/main" id="{0DC9D798-3905-473C-A86B-A2F294BD4C2C}"/>
              </a:ext>
            </a:extLst>
          </p:cNvPr>
          <p:cNvSpPr>
            <a:spLocks noGrp="1"/>
          </p:cNvSpPr>
          <p:nvPr>
            <p:ph type="ftr" sz="quarter" idx="11"/>
          </p:nvPr>
        </p:nvSpPr>
        <p:spPr/>
        <p:txBody>
          <a:bodyPr/>
          <a:lstStyle/>
          <a:p>
            <a:r>
              <a:rPr lang="en-US"/>
              <a:t>For Official Use Only</a:t>
            </a:r>
          </a:p>
        </p:txBody>
      </p:sp>
      <p:sp>
        <p:nvSpPr>
          <p:cNvPr id="9" name="Slide Number Placeholder 8">
            <a:extLst>
              <a:ext uri="{FF2B5EF4-FFF2-40B4-BE49-F238E27FC236}">
                <a16:creationId xmlns:a16="http://schemas.microsoft.com/office/drawing/2014/main" id="{4294DC29-8EEB-4F5D-AA20-5DF217E94261}"/>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3196315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25C8-3024-48E6-8BD9-7E7323D76C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F95406-DB66-4658-9011-810EF838EF91}"/>
              </a:ext>
            </a:extLst>
          </p:cNvPr>
          <p:cNvSpPr>
            <a:spLocks noGrp="1"/>
          </p:cNvSpPr>
          <p:nvPr>
            <p:ph type="dt" sz="half" idx="10"/>
          </p:nvPr>
        </p:nvSpPr>
        <p:spPr/>
        <p:txBody>
          <a:bodyPr/>
          <a:lstStyle/>
          <a:p>
            <a:fld id="{B364D78D-9D02-4A5F-AA56-EF5FE46227C4}" type="datetime1">
              <a:rPr lang="en-US" smtClean="0"/>
              <a:t>9/13/2021</a:t>
            </a:fld>
            <a:endParaRPr lang="en-US"/>
          </a:p>
        </p:txBody>
      </p:sp>
      <p:sp>
        <p:nvSpPr>
          <p:cNvPr id="4" name="Footer Placeholder 3">
            <a:extLst>
              <a:ext uri="{FF2B5EF4-FFF2-40B4-BE49-F238E27FC236}">
                <a16:creationId xmlns:a16="http://schemas.microsoft.com/office/drawing/2014/main" id="{7213552F-2295-4391-9884-B0BBA96E61AF}"/>
              </a:ext>
            </a:extLst>
          </p:cNvPr>
          <p:cNvSpPr>
            <a:spLocks noGrp="1"/>
          </p:cNvSpPr>
          <p:nvPr>
            <p:ph type="ftr" sz="quarter" idx="11"/>
          </p:nvPr>
        </p:nvSpPr>
        <p:spPr/>
        <p:txBody>
          <a:bodyPr/>
          <a:lstStyle/>
          <a:p>
            <a:r>
              <a:rPr lang="en-US"/>
              <a:t>For Official Use Only</a:t>
            </a:r>
          </a:p>
        </p:txBody>
      </p:sp>
      <p:sp>
        <p:nvSpPr>
          <p:cNvPr id="5" name="Slide Number Placeholder 4">
            <a:extLst>
              <a:ext uri="{FF2B5EF4-FFF2-40B4-BE49-F238E27FC236}">
                <a16:creationId xmlns:a16="http://schemas.microsoft.com/office/drawing/2014/main" id="{297BB105-4E2F-4504-82BC-5522C3D9E461}"/>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404375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6A705-D3F1-4952-BBCA-9A7231D170B0}"/>
              </a:ext>
            </a:extLst>
          </p:cNvPr>
          <p:cNvSpPr>
            <a:spLocks noGrp="1"/>
          </p:cNvSpPr>
          <p:nvPr>
            <p:ph type="dt" sz="half" idx="10"/>
          </p:nvPr>
        </p:nvSpPr>
        <p:spPr/>
        <p:txBody>
          <a:bodyPr/>
          <a:lstStyle/>
          <a:p>
            <a:fld id="{051E060E-A332-4DC9-9140-7451BBFD3A78}" type="datetime1">
              <a:rPr lang="en-US" smtClean="0"/>
              <a:t>9/13/2021</a:t>
            </a:fld>
            <a:endParaRPr lang="en-US"/>
          </a:p>
        </p:txBody>
      </p:sp>
      <p:sp>
        <p:nvSpPr>
          <p:cNvPr id="3" name="Footer Placeholder 2">
            <a:extLst>
              <a:ext uri="{FF2B5EF4-FFF2-40B4-BE49-F238E27FC236}">
                <a16:creationId xmlns:a16="http://schemas.microsoft.com/office/drawing/2014/main" id="{8B71C8DF-A66C-4C26-924C-F65CEA8430C1}"/>
              </a:ext>
            </a:extLst>
          </p:cNvPr>
          <p:cNvSpPr>
            <a:spLocks noGrp="1"/>
          </p:cNvSpPr>
          <p:nvPr>
            <p:ph type="ftr" sz="quarter" idx="11"/>
          </p:nvPr>
        </p:nvSpPr>
        <p:spPr/>
        <p:txBody>
          <a:bodyPr/>
          <a:lstStyle/>
          <a:p>
            <a:r>
              <a:rPr lang="en-US"/>
              <a:t>For Official Use Only</a:t>
            </a:r>
          </a:p>
        </p:txBody>
      </p:sp>
      <p:sp>
        <p:nvSpPr>
          <p:cNvPr id="4" name="Slide Number Placeholder 3">
            <a:extLst>
              <a:ext uri="{FF2B5EF4-FFF2-40B4-BE49-F238E27FC236}">
                <a16:creationId xmlns:a16="http://schemas.microsoft.com/office/drawing/2014/main" id="{B8AEE7E4-B135-49BC-A27C-730AA19A7DD9}"/>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2527039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326B-5D55-4633-BA00-5A4166A9A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EC609-D1E4-4818-9F4D-5FEB93E98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F5027-A12B-4940-85AB-C2EB2E158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CF2BF-531B-47C1-9941-8AF3A8DF5CAF}"/>
              </a:ext>
            </a:extLst>
          </p:cNvPr>
          <p:cNvSpPr>
            <a:spLocks noGrp="1"/>
          </p:cNvSpPr>
          <p:nvPr>
            <p:ph type="dt" sz="half" idx="10"/>
          </p:nvPr>
        </p:nvSpPr>
        <p:spPr/>
        <p:txBody>
          <a:bodyPr/>
          <a:lstStyle/>
          <a:p>
            <a:fld id="{9F298E7D-7CAC-4A45-BFD5-8A6EA6483958}" type="datetime1">
              <a:rPr lang="en-US" smtClean="0"/>
              <a:t>9/13/2021</a:t>
            </a:fld>
            <a:endParaRPr lang="en-US"/>
          </a:p>
        </p:txBody>
      </p:sp>
      <p:sp>
        <p:nvSpPr>
          <p:cNvPr id="6" name="Footer Placeholder 5">
            <a:extLst>
              <a:ext uri="{FF2B5EF4-FFF2-40B4-BE49-F238E27FC236}">
                <a16:creationId xmlns:a16="http://schemas.microsoft.com/office/drawing/2014/main" id="{24CE1387-2484-45EC-83DB-4C9969CB4BB0}"/>
              </a:ext>
            </a:extLst>
          </p:cNvPr>
          <p:cNvSpPr>
            <a:spLocks noGrp="1"/>
          </p:cNvSpPr>
          <p:nvPr>
            <p:ph type="ftr" sz="quarter" idx="11"/>
          </p:nvPr>
        </p:nvSpPr>
        <p:spPr/>
        <p:txBody>
          <a:bodyPr/>
          <a:lstStyle/>
          <a:p>
            <a:r>
              <a:rPr lang="en-US"/>
              <a:t>For Official Use Only</a:t>
            </a:r>
          </a:p>
        </p:txBody>
      </p:sp>
      <p:sp>
        <p:nvSpPr>
          <p:cNvPr id="7" name="Slide Number Placeholder 6">
            <a:extLst>
              <a:ext uri="{FF2B5EF4-FFF2-40B4-BE49-F238E27FC236}">
                <a16:creationId xmlns:a16="http://schemas.microsoft.com/office/drawing/2014/main" id="{144C2F19-DFD8-44F2-8705-AAF945B88FDD}"/>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1849706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DE11-E2F7-47C7-9A74-93809DB7F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AA1B7-13C2-4D07-922F-B41D5A4D9B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739A3-0E97-42F8-B817-62F05BB02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4DD40-1A55-4026-BCF6-5D70AAE60CD8}"/>
              </a:ext>
            </a:extLst>
          </p:cNvPr>
          <p:cNvSpPr>
            <a:spLocks noGrp="1"/>
          </p:cNvSpPr>
          <p:nvPr>
            <p:ph type="dt" sz="half" idx="10"/>
          </p:nvPr>
        </p:nvSpPr>
        <p:spPr/>
        <p:txBody>
          <a:bodyPr/>
          <a:lstStyle/>
          <a:p>
            <a:fld id="{679D2240-8E4C-4934-A8D0-72AE10F54A55}" type="datetime1">
              <a:rPr lang="en-US" smtClean="0"/>
              <a:t>9/13/2021</a:t>
            </a:fld>
            <a:endParaRPr lang="en-US"/>
          </a:p>
        </p:txBody>
      </p:sp>
      <p:sp>
        <p:nvSpPr>
          <p:cNvPr id="6" name="Footer Placeholder 5">
            <a:extLst>
              <a:ext uri="{FF2B5EF4-FFF2-40B4-BE49-F238E27FC236}">
                <a16:creationId xmlns:a16="http://schemas.microsoft.com/office/drawing/2014/main" id="{886A0098-197C-4389-B6E2-74F6E860114C}"/>
              </a:ext>
            </a:extLst>
          </p:cNvPr>
          <p:cNvSpPr>
            <a:spLocks noGrp="1"/>
          </p:cNvSpPr>
          <p:nvPr>
            <p:ph type="ftr" sz="quarter" idx="11"/>
          </p:nvPr>
        </p:nvSpPr>
        <p:spPr/>
        <p:txBody>
          <a:bodyPr/>
          <a:lstStyle/>
          <a:p>
            <a:r>
              <a:rPr lang="en-US"/>
              <a:t>For Official Use Only</a:t>
            </a:r>
          </a:p>
        </p:txBody>
      </p:sp>
      <p:sp>
        <p:nvSpPr>
          <p:cNvPr id="7" name="Slide Number Placeholder 6">
            <a:extLst>
              <a:ext uri="{FF2B5EF4-FFF2-40B4-BE49-F238E27FC236}">
                <a16:creationId xmlns:a16="http://schemas.microsoft.com/office/drawing/2014/main" id="{02CE262B-F85C-43E7-847E-45A308557EA6}"/>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3840512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7A7F-C7E6-43D9-85B1-DE633C58EF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717CFF-3DD2-4E04-8512-A326B2F88A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C2463B-9077-4340-8C36-B8202A7E91AA}"/>
              </a:ext>
            </a:extLst>
          </p:cNvPr>
          <p:cNvSpPr>
            <a:spLocks noGrp="1"/>
          </p:cNvSpPr>
          <p:nvPr>
            <p:ph type="dt" sz="half" idx="10"/>
          </p:nvPr>
        </p:nvSpPr>
        <p:spPr/>
        <p:txBody>
          <a:bodyPr/>
          <a:lstStyle/>
          <a:p>
            <a:fld id="{A5788A72-8520-448C-8B92-7D5262970909}" type="datetime1">
              <a:rPr lang="en-US" smtClean="0"/>
              <a:t>9/13/2021</a:t>
            </a:fld>
            <a:endParaRPr lang="en-US"/>
          </a:p>
        </p:txBody>
      </p:sp>
      <p:sp>
        <p:nvSpPr>
          <p:cNvPr id="5" name="Footer Placeholder 4">
            <a:extLst>
              <a:ext uri="{FF2B5EF4-FFF2-40B4-BE49-F238E27FC236}">
                <a16:creationId xmlns:a16="http://schemas.microsoft.com/office/drawing/2014/main" id="{DCC0563E-FA70-41A6-BE81-1F66BF378D65}"/>
              </a:ext>
            </a:extLst>
          </p:cNvPr>
          <p:cNvSpPr>
            <a:spLocks noGrp="1"/>
          </p:cNvSpPr>
          <p:nvPr>
            <p:ph type="ftr" sz="quarter" idx="11"/>
          </p:nvPr>
        </p:nvSpPr>
        <p:spPr/>
        <p:txBody>
          <a:bodyPr/>
          <a:lstStyle/>
          <a:p>
            <a:r>
              <a:rPr lang="en-US"/>
              <a:t>For Official Use Only</a:t>
            </a:r>
          </a:p>
        </p:txBody>
      </p:sp>
      <p:sp>
        <p:nvSpPr>
          <p:cNvPr id="6" name="Slide Number Placeholder 5">
            <a:extLst>
              <a:ext uri="{FF2B5EF4-FFF2-40B4-BE49-F238E27FC236}">
                <a16:creationId xmlns:a16="http://schemas.microsoft.com/office/drawing/2014/main" id="{F90A2B77-2F0A-4568-8113-3D3C1182FBB1}"/>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1094924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02C641-2D72-4F52-B905-0ADD0C805E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F20118-D7F5-41D3-B23B-651CED3FA3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D3CA3-2243-46C0-8761-7C91280589E5}"/>
              </a:ext>
            </a:extLst>
          </p:cNvPr>
          <p:cNvSpPr>
            <a:spLocks noGrp="1"/>
          </p:cNvSpPr>
          <p:nvPr>
            <p:ph type="dt" sz="half" idx="10"/>
          </p:nvPr>
        </p:nvSpPr>
        <p:spPr/>
        <p:txBody>
          <a:bodyPr/>
          <a:lstStyle/>
          <a:p>
            <a:fld id="{65F328A7-8405-4A86-A192-7F456AFA7E77}" type="datetime1">
              <a:rPr lang="en-US" smtClean="0"/>
              <a:t>9/13/2021</a:t>
            </a:fld>
            <a:endParaRPr lang="en-US"/>
          </a:p>
        </p:txBody>
      </p:sp>
      <p:sp>
        <p:nvSpPr>
          <p:cNvPr id="5" name="Footer Placeholder 4">
            <a:extLst>
              <a:ext uri="{FF2B5EF4-FFF2-40B4-BE49-F238E27FC236}">
                <a16:creationId xmlns:a16="http://schemas.microsoft.com/office/drawing/2014/main" id="{CC8C9663-D7D5-4426-933D-CAAD1F0B8191}"/>
              </a:ext>
            </a:extLst>
          </p:cNvPr>
          <p:cNvSpPr>
            <a:spLocks noGrp="1"/>
          </p:cNvSpPr>
          <p:nvPr>
            <p:ph type="ftr" sz="quarter" idx="11"/>
          </p:nvPr>
        </p:nvSpPr>
        <p:spPr/>
        <p:txBody>
          <a:bodyPr/>
          <a:lstStyle/>
          <a:p>
            <a:r>
              <a:rPr lang="en-US"/>
              <a:t>For Official Use Only</a:t>
            </a:r>
          </a:p>
        </p:txBody>
      </p:sp>
      <p:sp>
        <p:nvSpPr>
          <p:cNvPr id="6" name="Slide Number Placeholder 5">
            <a:extLst>
              <a:ext uri="{FF2B5EF4-FFF2-40B4-BE49-F238E27FC236}">
                <a16:creationId xmlns:a16="http://schemas.microsoft.com/office/drawing/2014/main" id="{53959DE5-2BCF-4A15-B8C5-6E31DD802A81}"/>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58427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9F9A97-E4D8-475C-8367-2EFE0FFA397D}"/>
              </a:ext>
            </a:extLst>
          </p:cNvPr>
          <p:cNvCxnSpPr>
            <a:cxnSpLocks/>
          </p:cNvCxnSpPr>
          <p:nvPr userDrawn="1"/>
        </p:nvCxnSpPr>
        <p:spPr>
          <a:xfrm>
            <a:off x="3679957" y="3106057"/>
            <a:ext cx="0" cy="3751943"/>
          </a:xfrm>
          <a:prstGeom prst="line">
            <a:avLst/>
          </a:prstGeom>
          <a:noFill/>
          <a:ln w="6350" cap="flat" cmpd="sng">
            <a:solidFill>
              <a:schemeClr val="dk1"/>
            </a:solidFill>
            <a:prstDash val="solid"/>
            <a:round/>
            <a:headEnd type="none" w="med" len="med"/>
            <a:tailEnd type="none" w="med" len="med"/>
          </a:ln>
        </p:spPr>
      </p:cxnSp>
      <p:sp>
        <p:nvSpPr>
          <p:cNvPr id="8" name="Text Placeholder 6">
            <a:extLst>
              <a:ext uri="{FF2B5EF4-FFF2-40B4-BE49-F238E27FC236}">
                <a16:creationId xmlns:a16="http://schemas.microsoft.com/office/drawing/2014/main" id="{A65C2587-237D-479F-A9E7-07B6142D448C}"/>
              </a:ext>
            </a:extLst>
          </p:cNvPr>
          <p:cNvSpPr>
            <a:spLocks noGrp="1"/>
          </p:cNvSpPr>
          <p:nvPr>
            <p:ph type="body" sz="quarter" idx="10" hasCustomPrompt="1"/>
          </p:nvPr>
        </p:nvSpPr>
        <p:spPr>
          <a:xfrm>
            <a:off x="705331" y="2936938"/>
            <a:ext cx="2587625" cy="1057275"/>
          </a:xfrm>
        </p:spPr>
        <p:txBody>
          <a:bodyPr/>
          <a:lstStyle>
            <a:lvl1pPr marL="152400" indent="0">
              <a:buFont typeface="Arial" panose="020B0604020202020204" pitchFamily="34" charset="0"/>
              <a:buNone/>
              <a:defRPr kumimoji="0" lang="en-US" sz="2400" b="0" i="0" u="none" strike="noStrike" kern="1200" cap="all" spc="0" normalizeH="0" baseline="0" dirty="0">
                <a:ln>
                  <a:noFill/>
                </a:ln>
                <a:solidFill>
                  <a:srgbClr val="093C62"/>
                </a:solidFill>
                <a:effectLst/>
                <a:uLnTx/>
                <a:uFillTx/>
                <a:latin typeface="Franklin Gothic Book" panose="020B0503020102020204" pitchFamily="34" charset="0"/>
                <a:ea typeface="+mn-ea"/>
                <a:cs typeface="+mn-cs"/>
              </a:defRPr>
            </a:lvl1pPr>
            <a:lvl2pPr marL="609600" indent="0">
              <a:buFont typeface="Arial" panose="020B0604020202020204" pitchFamily="34" charset="0"/>
              <a:buNone/>
              <a:defRPr>
                <a:latin typeface="Franklin Gothic Book" panose="020B0503020102020204" pitchFamily="34" charset="0"/>
              </a:defRPr>
            </a:lvl2pPr>
            <a:lvl3pPr marL="1066800" indent="0">
              <a:buFont typeface="Arial" panose="020B0604020202020204" pitchFamily="34" charset="0"/>
              <a:buNone/>
              <a:defRPr>
                <a:latin typeface="Franklin Gothic Book" panose="020B0503020102020204" pitchFamily="34" charset="0"/>
              </a:defRPr>
            </a:lvl3pPr>
            <a:lvl4pPr marL="1524000" indent="0">
              <a:buFont typeface="Arial" panose="020B0604020202020204" pitchFamily="34" charset="0"/>
              <a:buNone/>
              <a:defRPr>
                <a:latin typeface="Franklin Gothic Book" panose="020B0503020102020204" pitchFamily="34" charset="0"/>
              </a:defRPr>
            </a:lvl4pPr>
            <a:lvl5pPr marL="1981200" indent="0">
              <a:buFont typeface="Arial" panose="020B0604020202020204" pitchFamily="34" charset="0"/>
              <a:buNone/>
              <a:defRPr>
                <a:latin typeface="Franklin Gothic Book" panose="020B0503020102020204" pitchFamily="34" charset="0"/>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name here</a:t>
            </a:r>
          </a:p>
        </p:txBody>
      </p:sp>
      <p:sp>
        <p:nvSpPr>
          <p:cNvPr id="10" name="Text Placeholder 9">
            <a:extLst>
              <a:ext uri="{FF2B5EF4-FFF2-40B4-BE49-F238E27FC236}">
                <a16:creationId xmlns:a16="http://schemas.microsoft.com/office/drawing/2014/main" id="{F77E6261-C687-4841-AE5F-29B3D3DCC912}"/>
              </a:ext>
            </a:extLst>
          </p:cNvPr>
          <p:cNvSpPr>
            <a:spLocks noGrp="1"/>
          </p:cNvSpPr>
          <p:nvPr>
            <p:ph type="body" sz="quarter" idx="11" hasCustomPrompt="1"/>
          </p:nvPr>
        </p:nvSpPr>
        <p:spPr>
          <a:xfrm>
            <a:off x="4066959" y="2936938"/>
            <a:ext cx="6083300" cy="1368425"/>
          </a:xfrm>
        </p:spPr>
        <p:txBody>
          <a:bodyPr>
            <a:noAutofit/>
          </a:bodyPr>
          <a:lstStyle>
            <a:lvl1pPr marL="457200" indent="-304800">
              <a:defRPr kumimoji="0" lang="en-US" sz="1800" b="0" i="0" u="none" strike="noStrike" kern="1200" cap="none" spc="0" normalizeH="0" baseline="0" dirty="0">
                <a:ln>
                  <a:noFill/>
                </a:ln>
                <a:solidFill>
                  <a:srgbClr val="434343"/>
                </a:solidFill>
                <a:effectLst/>
                <a:uLnTx/>
                <a:uFillTx/>
                <a:latin typeface="Franklin Gothic Book"/>
                <a:ea typeface="Roboto Condensed Light"/>
                <a:cs typeface="+mn-cs"/>
              </a:defRPr>
            </a:lvl1pPr>
            <a:lvl2pPr marL="457200" indent="-304800">
              <a:defRPr/>
            </a:lvl2pPr>
            <a:lvl3pPr marL="457200" indent="-304800">
              <a:defRPr/>
            </a:lvl3pPr>
            <a:lvl4pPr marL="457200" indent="-304800">
              <a:defRPr/>
            </a:lvl4pPr>
            <a:lvl5pPr marL="457200" indent="-304800">
              <a:defRPr/>
            </a:lvl5pPr>
          </a:lstStyle>
          <a:p>
            <a:pPr marL="457200" marR="0" lvl="0" indent="-304800" algn="l" defTabSz="914400" rtl="0" eaLnBrk="1" fontAlgn="auto" latinLnBrk="0" hangingPunct="1">
              <a:lnSpc>
                <a:spcPct val="115000"/>
              </a:lnSpc>
              <a:spcBef>
                <a:spcPts val="0"/>
              </a:spcBef>
              <a:spcAft>
                <a:spcPts val="0"/>
              </a:spcAft>
              <a:buClr>
                <a:srgbClr val="434343"/>
              </a:buClr>
              <a:buSzPts val="1200"/>
              <a:buFont typeface="Roboto Condensed Light"/>
              <a:buChar char="●"/>
              <a:tabLst/>
              <a:defRPr/>
            </a:pPr>
            <a:r>
              <a:rPr lang="en-US" dirty="0"/>
              <a:t>Insert topic name here</a:t>
            </a:r>
          </a:p>
          <a:p>
            <a:pPr marL="457200" marR="0" lvl="0" indent="-304800" algn="l" defTabSz="914400" rtl="0" eaLnBrk="1" fontAlgn="auto" latinLnBrk="0" hangingPunct="1">
              <a:lnSpc>
                <a:spcPct val="115000"/>
              </a:lnSpc>
              <a:spcBef>
                <a:spcPts val="0"/>
              </a:spcBef>
              <a:spcAft>
                <a:spcPts val="0"/>
              </a:spcAft>
              <a:buClr>
                <a:srgbClr val="434343"/>
              </a:buClr>
              <a:buSzPts val="1200"/>
              <a:buFont typeface="Roboto Condensed Light"/>
              <a:buChar char="●"/>
              <a:tabLst/>
              <a:defRPr/>
            </a:pPr>
            <a:r>
              <a:rPr lang="en-US" dirty="0"/>
              <a:t>Insert topic name here</a:t>
            </a:r>
          </a:p>
          <a:p>
            <a:pPr marL="457200" marR="0" lvl="0" indent="-304800" algn="l" defTabSz="914400" rtl="0" eaLnBrk="1" fontAlgn="auto" latinLnBrk="0" hangingPunct="1">
              <a:lnSpc>
                <a:spcPct val="115000"/>
              </a:lnSpc>
              <a:spcBef>
                <a:spcPts val="0"/>
              </a:spcBef>
              <a:spcAft>
                <a:spcPts val="0"/>
              </a:spcAft>
              <a:buClr>
                <a:srgbClr val="434343"/>
              </a:buClr>
              <a:buSzPts val="1200"/>
              <a:buFont typeface="Roboto Condensed Light"/>
              <a:buChar char="●"/>
              <a:tabLst/>
              <a:defRPr/>
            </a:pPr>
            <a:r>
              <a:rPr lang="en-US" dirty="0"/>
              <a:t>Insert topic name here</a:t>
            </a:r>
          </a:p>
        </p:txBody>
      </p:sp>
    </p:spTree>
    <p:extLst>
      <p:ext uri="{BB962C8B-B14F-4D97-AF65-F5344CB8AC3E}">
        <p14:creationId xmlns:p14="http://schemas.microsoft.com/office/powerpoint/2010/main" val="164660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4C5A61E-1793-4038-8248-EB07E2F0C430}"/>
              </a:ext>
            </a:extLst>
          </p:cNvPr>
          <p:cNvSpPr>
            <a:spLocks noGrp="1"/>
          </p:cNvSpPr>
          <p:nvPr>
            <p:ph type="title" hasCustomPrompt="1"/>
          </p:nvPr>
        </p:nvSpPr>
        <p:spPr>
          <a:xfrm>
            <a:off x="3774831" y="228600"/>
            <a:ext cx="7996411" cy="650631"/>
          </a:xfrm>
          <a:prstGeom prst="rect">
            <a:avLst/>
          </a:prstGeom>
        </p:spPr>
        <p:txBody>
          <a:bodyPr/>
          <a:lstStyle>
            <a:lvl1pPr algn="r">
              <a:defRPr sz="2400" b="0" cap="all" baseline="0">
                <a:solidFill>
                  <a:srgbClr val="093C62"/>
                </a:solidFill>
                <a:latin typeface="Franklin Gothic Book" panose="020B0503020102020204" pitchFamily="34" charset="0"/>
              </a:defRPr>
            </a:lvl1pPr>
          </a:lstStyle>
          <a:p>
            <a:r>
              <a:rPr lang="en-US"/>
              <a:t>CLICK TO EDIT MASTER TITLE STYLE</a:t>
            </a:r>
          </a:p>
        </p:txBody>
      </p:sp>
      <p:sp>
        <p:nvSpPr>
          <p:cNvPr id="7" name="Content Placeholder 3">
            <a:extLst>
              <a:ext uri="{FF2B5EF4-FFF2-40B4-BE49-F238E27FC236}">
                <a16:creationId xmlns:a16="http://schemas.microsoft.com/office/drawing/2014/main" id="{03265665-AEB0-4022-B057-99AEEA63793E}"/>
              </a:ext>
            </a:extLst>
          </p:cNvPr>
          <p:cNvSpPr>
            <a:spLocks noGrp="1"/>
          </p:cNvSpPr>
          <p:nvPr>
            <p:ph sz="quarter" idx="11"/>
          </p:nvPr>
        </p:nvSpPr>
        <p:spPr>
          <a:xfrm>
            <a:off x="576263" y="1420812"/>
            <a:ext cx="11195050" cy="4819731"/>
          </a:xfrm>
        </p:spPr>
        <p:txBody>
          <a:bodyPr/>
          <a:lstStyle>
            <a:lvl1pPr>
              <a:defRPr sz="1800">
                <a:latin typeface="Franklin Gothic Book" panose="020B0503020102020204" pitchFamily="34" charset="0"/>
              </a:defRPr>
            </a:lvl1pPr>
            <a:lvl2pPr>
              <a:defRPr sz="1800">
                <a:latin typeface="Franklin Gothic Book" panose="020B0503020102020204" pitchFamily="34" charset="0"/>
              </a:defRPr>
            </a:lvl2pPr>
            <a:lvl3pPr>
              <a:defRPr sz="1800">
                <a:latin typeface="Franklin Gothic Book" panose="020B0503020102020204" pitchFamily="34" charset="0"/>
              </a:defRPr>
            </a:lvl3pPr>
            <a:lvl4pPr>
              <a:defRPr sz="1800">
                <a:latin typeface="Franklin Gothic Book" panose="020B0503020102020204" pitchFamily="34" charset="0"/>
              </a:defRPr>
            </a:lvl4pPr>
            <a:lvl5pPr>
              <a:defRPr sz="18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930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D7DB7EC-280A-4444-88D2-4B604E0A262C}"/>
              </a:ext>
            </a:extLst>
          </p:cNvPr>
          <p:cNvSpPr>
            <a:spLocks noGrp="1"/>
          </p:cNvSpPr>
          <p:nvPr>
            <p:ph type="title" hasCustomPrompt="1"/>
          </p:nvPr>
        </p:nvSpPr>
        <p:spPr>
          <a:xfrm>
            <a:off x="3774831" y="228600"/>
            <a:ext cx="7996411" cy="650631"/>
          </a:xfrm>
          <a:prstGeom prst="rect">
            <a:avLst/>
          </a:prstGeom>
        </p:spPr>
        <p:txBody>
          <a:bodyPr/>
          <a:lstStyle>
            <a:lvl1pPr algn="r">
              <a:defRPr sz="2400" b="0" cap="all" baseline="0">
                <a:solidFill>
                  <a:srgbClr val="093C62"/>
                </a:solidFill>
                <a:latin typeface="Franklin Gothic Book" panose="020B0503020102020204" pitchFamily="34" charset="0"/>
              </a:defRPr>
            </a:lvl1pPr>
          </a:lstStyle>
          <a:p>
            <a:r>
              <a:rPr lang="en-US"/>
              <a:t>CLICK TO EDIT MASTER TITLE STYLE</a:t>
            </a:r>
          </a:p>
        </p:txBody>
      </p:sp>
      <p:sp>
        <p:nvSpPr>
          <p:cNvPr id="7" name="Content Placeholder 3">
            <a:extLst>
              <a:ext uri="{FF2B5EF4-FFF2-40B4-BE49-F238E27FC236}">
                <a16:creationId xmlns:a16="http://schemas.microsoft.com/office/drawing/2014/main" id="{F3F5951D-91B5-43A1-A667-33D6FDA9274B}"/>
              </a:ext>
            </a:extLst>
          </p:cNvPr>
          <p:cNvSpPr>
            <a:spLocks noGrp="1"/>
          </p:cNvSpPr>
          <p:nvPr>
            <p:ph sz="quarter" idx="11"/>
          </p:nvPr>
        </p:nvSpPr>
        <p:spPr>
          <a:xfrm>
            <a:off x="576263" y="1420812"/>
            <a:ext cx="5212080" cy="4819731"/>
          </a:xfrm>
        </p:spPr>
        <p:txBody>
          <a:bodyPr/>
          <a:lstStyle>
            <a:lvl1pPr>
              <a:defRPr sz="1800">
                <a:latin typeface="Franklin Gothic Book" panose="020B0503020102020204" pitchFamily="34" charset="0"/>
              </a:defRPr>
            </a:lvl1pPr>
            <a:lvl2pPr>
              <a:defRPr sz="1800">
                <a:latin typeface="Franklin Gothic Book" panose="020B0503020102020204" pitchFamily="34" charset="0"/>
              </a:defRPr>
            </a:lvl2pPr>
            <a:lvl3pPr>
              <a:defRPr sz="1800">
                <a:latin typeface="Franklin Gothic Book" panose="020B0503020102020204" pitchFamily="34" charset="0"/>
              </a:defRPr>
            </a:lvl3pPr>
            <a:lvl4pPr>
              <a:defRPr sz="1800">
                <a:latin typeface="Franklin Gothic Book" panose="020B0503020102020204" pitchFamily="34" charset="0"/>
              </a:defRPr>
            </a:lvl4pPr>
            <a:lvl5pPr>
              <a:defRPr sz="1800">
                <a:latin typeface="Franklin Gothic Book" panose="020B05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F5B35B70-1F85-40E1-8651-331DDF252E9B}"/>
              </a:ext>
            </a:extLst>
          </p:cNvPr>
          <p:cNvSpPr>
            <a:spLocks noGrp="1"/>
          </p:cNvSpPr>
          <p:nvPr>
            <p:ph sz="quarter" idx="12"/>
          </p:nvPr>
        </p:nvSpPr>
        <p:spPr>
          <a:xfrm>
            <a:off x="6478517" y="1420812"/>
            <a:ext cx="5212080" cy="484505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270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730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6C71C-FC0D-4B64-92C7-EE47A29934C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14164" y="1194867"/>
            <a:ext cx="6447073" cy="5295811"/>
          </a:xfrm>
          <a:prstGeom prst="rect">
            <a:avLst/>
          </a:prstGeom>
        </p:spPr>
      </p:pic>
      <p:sp>
        <p:nvSpPr>
          <p:cNvPr id="7" name="TextBox 6">
            <a:extLst>
              <a:ext uri="{FF2B5EF4-FFF2-40B4-BE49-F238E27FC236}">
                <a16:creationId xmlns:a16="http://schemas.microsoft.com/office/drawing/2014/main" id="{9AA17C81-7DB8-491D-977D-A700ED611293}"/>
              </a:ext>
            </a:extLst>
          </p:cNvPr>
          <p:cNvSpPr txBox="1"/>
          <p:nvPr userDrawn="1"/>
        </p:nvSpPr>
        <p:spPr>
          <a:xfrm>
            <a:off x="6249905" y="3546503"/>
            <a:ext cx="3375589" cy="584775"/>
          </a:xfrm>
          <a:prstGeom prst="rect">
            <a:avLst/>
          </a:prstGeom>
          <a:noFill/>
        </p:spPr>
        <p:txBody>
          <a:bodyPr wrap="square" rtlCol="0">
            <a:spAutoFit/>
          </a:bodyPr>
          <a:lstStyle/>
          <a:p>
            <a:pPr algn="ctr"/>
            <a:r>
              <a:rPr lang="en-US" sz="3200" b="1">
                <a:solidFill>
                  <a:srgbClr val="005288"/>
                </a:solidFill>
                <a:latin typeface="Franklin Gothic Book" panose="020B0503020102020204" pitchFamily="34" charset="0"/>
              </a:rPr>
              <a:t>QUESTIONS</a:t>
            </a:r>
            <a:endParaRPr lang="en-US" sz="3200">
              <a:solidFill>
                <a:srgbClr val="005288"/>
              </a:solidFill>
            </a:endParaRPr>
          </a:p>
        </p:txBody>
      </p:sp>
    </p:spTree>
    <p:extLst>
      <p:ext uri="{BB962C8B-B14F-4D97-AF65-F5344CB8AC3E}">
        <p14:creationId xmlns:p14="http://schemas.microsoft.com/office/powerpoint/2010/main" val="117941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89B0-1508-4F25-8596-ACA20327196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8276684-E0D5-4C37-BF9A-D5657F5C15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B0C98962-BABE-4F0E-91E4-9D6FBDADD48D}"/>
              </a:ext>
            </a:extLst>
          </p:cNvPr>
          <p:cNvSpPr>
            <a:spLocks noGrp="1"/>
          </p:cNvSpPr>
          <p:nvPr>
            <p:ph type="ftr" sz="quarter" idx="11"/>
          </p:nvPr>
        </p:nvSpPr>
        <p:spPr/>
        <p:txBody>
          <a:bodyPr/>
          <a:lstStyle/>
          <a:p>
            <a:r>
              <a:rPr lang="en-US" dirty="0"/>
              <a:t>For Official Use Only</a:t>
            </a:r>
          </a:p>
        </p:txBody>
      </p:sp>
      <p:sp>
        <p:nvSpPr>
          <p:cNvPr id="6" name="Slide Number Placeholder 5">
            <a:extLst>
              <a:ext uri="{FF2B5EF4-FFF2-40B4-BE49-F238E27FC236}">
                <a16:creationId xmlns:a16="http://schemas.microsoft.com/office/drawing/2014/main" id="{02202FF9-FDFE-4395-ADF9-BAC3EF447EA8}"/>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2789493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F7A0-EE23-4F22-8E15-127C557014A6}"/>
              </a:ext>
            </a:extLst>
          </p:cNvPr>
          <p:cNvSpPr>
            <a:spLocks noGrp="1"/>
          </p:cNvSpPr>
          <p:nvPr>
            <p:ph type="title"/>
          </p:nvPr>
        </p:nvSpPr>
        <p:spPr/>
        <p:txBody>
          <a:bodyPr/>
          <a:lstStyle>
            <a:lvl1pPr>
              <a:defRPr/>
            </a:lvl1pPr>
          </a:lstStyle>
          <a:p>
            <a:endParaRPr lang="en-US" dirty="0"/>
          </a:p>
        </p:txBody>
      </p:sp>
      <p:sp>
        <p:nvSpPr>
          <p:cNvPr id="3" name="Content Placeholder 2">
            <a:extLst>
              <a:ext uri="{FF2B5EF4-FFF2-40B4-BE49-F238E27FC236}">
                <a16:creationId xmlns:a16="http://schemas.microsoft.com/office/drawing/2014/main" id="{08C37A05-3E38-43F9-9343-8C720144C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E0EE4-F016-420E-924F-F28D8343BB4A}"/>
              </a:ext>
            </a:extLst>
          </p:cNvPr>
          <p:cNvSpPr>
            <a:spLocks noGrp="1"/>
          </p:cNvSpPr>
          <p:nvPr>
            <p:ph type="dt" sz="half" idx="10"/>
          </p:nvPr>
        </p:nvSpPr>
        <p:spPr/>
        <p:txBody>
          <a:bodyPr/>
          <a:lstStyle/>
          <a:p>
            <a:fld id="{C49BB21D-15CA-4DE7-B706-F0C84EB29DAB}" type="datetime1">
              <a:rPr lang="en-US" smtClean="0"/>
              <a:t>9/13/2021</a:t>
            </a:fld>
            <a:endParaRPr lang="en-US"/>
          </a:p>
        </p:txBody>
      </p:sp>
      <p:sp>
        <p:nvSpPr>
          <p:cNvPr id="5" name="Footer Placeholder 4">
            <a:extLst>
              <a:ext uri="{FF2B5EF4-FFF2-40B4-BE49-F238E27FC236}">
                <a16:creationId xmlns:a16="http://schemas.microsoft.com/office/drawing/2014/main" id="{34B46B11-1FC5-48E5-97BF-7EFFCDAB05EC}"/>
              </a:ext>
            </a:extLst>
          </p:cNvPr>
          <p:cNvSpPr>
            <a:spLocks noGrp="1"/>
          </p:cNvSpPr>
          <p:nvPr>
            <p:ph type="ftr" sz="quarter" idx="11"/>
          </p:nvPr>
        </p:nvSpPr>
        <p:spPr/>
        <p:txBody>
          <a:bodyPr/>
          <a:lstStyle/>
          <a:p>
            <a:r>
              <a:rPr lang="en-US" dirty="0"/>
              <a:t>For Official Use Only</a:t>
            </a:r>
          </a:p>
        </p:txBody>
      </p:sp>
      <p:sp>
        <p:nvSpPr>
          <p:cNvPr id="6" name="Slide Number Placeholder 5">
            <a:extLst>
              <a:ext uri="{FF2B5EF4-FFF2-40B4-BE49-F238E27FC236}">
                <a16:creationId xmlns:a16="http://schemas.microsoft.com/office/drawing/2014/main" id="{5DE98B62-345D-4932-A878-E9CF53C7717B}"/>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290584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F05C-DEEE-4A05-B55E-E7DDB57A35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7B63B3-F3A3-4E7C-8C31-A12E45A86A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6CE7D6-9AB5-4242-B0E4-ADF0EF408C1B}"/>
              </a:ext>
            </a:extLst>
          </p:cNvPr>
          <p:cNvSpPr>
            <a:spLocks noGrp="1"/>
          </p:cNvSpPr>
          <p:nvPr>
            <p:ph type="dt" sz="half" idx="10"/>
          </p:nvPr>
        </p:nvSpPr>
        <p:spPr/>
        <p:txBody>
          <a:bodyPr/>
          <a:lstStyle/>
          <a:p>
            <a:fld id="{2A89735A-8EBB-4C61-B868-CFFCC96CCE1F}" type="datetime1">
              <a:rPr lang="en-US" smtClean="0"/>
              <a:t>9/13/2021</a:t>
            </a:fld>
            <a:endParaRPr lang="en-US"/>
          </a:p>
        </p:txBody>
      </p:sp>
      <p:sp>
        <p:nvSpPr>
          <p:cNvPr id="5" name="Footer Placeholder 4">
            <a:extLst>
              <a:ext uri="{FF2B5EF4-FFF2-40B4-BE49-F238E27FC236}">
                <a16:creationId xmlns:a16="http://schemas.microsoft.com/office/drawing/2014/main" id="{567A4427-B03E-4FAF-BE83-DA327508BF37}"/>
              </a:ext>
            </a:extLst>
          </p:cNvPr>
          <p:cNvSpPr>
            <a:spLocks noGrp="1"/>
          </p:cNvSpPr>
          <p:nvPr>
            <p:ph type="ftr" sz="quarter" idx="11"/>
          </p:nvPr>
        </p:nvSpPr>
        <p:spPr/>
        <p:txBody>
          <a:bodyPr/>
          <a:lstStyle/>
          <a:p>
            <a:r>
              <a:rPr lang="en-US"/>
              <a:t>For Official Use Only</a:t>
            </a:r>
          </a:p>
        </p:txBody>
      </p:sp>
      <p:sp>
        <p:nvSpPr>
          <p:cNvPr id="6" name="Slide Number Placeholder 5">
            <a:extLst>
              <a:ext uri="{FF2B5EF4-FFF2-40B4-BE49-F238E27FC236}">
                <a16:creationId xmlns:a16="http://schemas.microsoft.com/office/drawing/2014/main" id="{0EBC6FF6-E299-4EF1-B259-759833E88EFE}"/>
              </a:ext>
            </a:extLst>
          </p:cNvPr>
          <p:cNvSpPr>
            <a:spLocks noGrp="1"/>
          </p:cNvSpPr>
          <p:nvPr>
            <p:ph type="sldNum" sz="quarter" idx="12"/>
          </p:nvPr>
        </p:nvSpPr>
        <p:spPr/>
        <p:txBody>
          <a:bodyPr/>
          <a:lstStyle/>
          <a:p>
            <a:fld id="{6988334D-7C32-4C28-B06D-7196510049BF}" type="slidenum">
              <a:rPr lang="en-US" smtClean="0"/>
              <a:t>‹#›</a:t>
            </a:fld>
            <a:endParaRPr lang="en-US"/>
          </a:p>
        </p:txBody>
      </p:sp>
    </p:spTree>
    <p:extLst>
      <p:ext uri="{BB962C8B-B14F-4D97-AF65-F5344CB8AC3E}">
        <p14:creationId xmlns:p14="http://schemas.microsoft.com/office/powerpoint/2010/main" val="948486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9F950-3BDA-42CE-9F14-425EA2B67533}"/>
              </a:ext>
            </a:extLst>
          </p:cNvPr>
          <p:cNvSpPr>
            <a:spLocks noGrp="1"/>
          </p:cNvSpPr>
          <p:nvPr>
            <p:ph type="body" idx="1"/>
          </p:nvPr>
        </p:nvSpPr>
        <p:spPr>
          <a:xfrm>
            <a:off x="838200" y="1219200"/>
            <a:ext cx="10515600" cy="49577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0E29A91-B78B-4588-9163-1FBFBAF74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rgbClr val="434343"/>
                </a:solidFill>
                <a:latin typeface="Franklin Gothic Book" panose="020B0503020102020204" pitchFamily="34" charset="0"/>
              </a:defRPr>
            </a:lvl1pPr>
          </a:lstStyle>
          <a:p>
            <a:fld id="{3AAA8EF2-A7C0-4215-A84F-47F22B1151E3}" type="datetimeFigureOut">
              <a:rPr lang="en-US" smtClean="0"/>
              <a:pPr/>
              <a:t>9/13/2021</a:t>
            </a:fld>
            <a:endParaRPr lang="en-US"/>
          </a:p>
        </p:txBody>
      </p:sp>
      <p:sp>
        <p:nvSpPr>
          <p:cNvPr id="5" name="Footer Placeholder 4">
            <a:extLst>
              <a:ext uri="{FF2B5EF4-FFF2-40B4-BE49-F238E27FC236}">
                <a16:creationId xmlns:a16="http://schemas.microsoft.com/office/drawing/2014/main" id="{289A64F7-3A09-4692-A102-51E692646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rgbClr val="434343"/>
                </a:solidFill>
                <a:latin typeface="Franklin Gothic Book" panose="020B0503020102020204" pitchFamily="34" charset="0"/>
              </a:defRPr>
            </a:lvl1pPr>
          </a:lstStyle>
          <a:p>
            <a:endParaRPr lang="en-US"/>
          </a:p>
        </p:txBody>
      </p:sp>
      <p:sp>
        <p:nvSpPr>
          <p:cNvPr id="6" name="Slide Number Placeholder 5">
            <a:extLst>
              <a:ext uri="{FF2B5EF4-FFF2-40B4-BE49-F238E27FC236}">
                <a16:creationId xmlns:a16="http://schemas.microsoft.com/office/drawing/2014/main" id="{188E3F67-BCA7-4BBB-80F4-CD8727120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rgbClr val="434343"/>
                </a:solidFill>
                <a:latin typeface="Franklin Gothic Book" panose="020B0503020102020204" pitchFamily="34" charset="0"/>
              </a:defRPr>
            </a:lvl1pPr>
          </a:lstStyle>
          <a:p>
            <a:fld id="{130A5DE7-489B-496C-A701-14F909214450}" type="slidenum">
              <a:rPr lang="en-US" smtClean="0"/>
              <a:pPr/>
              <a:t>‹#›</a:t>
            </a:fld>
            <a:endParaRPr lang="en-US"/>
          </a:p>
        </p:txBody>
      </p:sp>
      <p:sp>
        <p:nvSpPr>
          <p:cNvPr id="7" name="Rectangle 6">
            <a:extLst>
              <a:ext uri="{FF2B5EF4-FFF2-40B4-BE49-F238E27FC236}">
                <a16:creationId xmlns:a16="http://schemas.microsoft.com/office/drawing/2014/main" id="{EF673FF8-78FB-40FB-8406-AF43E0D1E037}"/>
              </a:ext>
              <a:ext uri="{C183D7F6-B498-43B3-948B-1728B52AA6E4}">
                <adec:decorative xmlns:adec="http://schemas.microsoft.com/office/drawing/2017/decorative" val="1"/>
              </a:ext>
            </a:extLst>
          </p:cNvPr>
          <p:cNvSpPr/>
          <p:nvPr userDrawn="1"/>
        </p:nvSpPr>
        <p:spPr>
          <a:xfrm>
            <a:off x="0" y="766167"/>
            <a:ext cx="12192000" cy="159956"/>
          </a:xfrm>
          <a:prstGeom prst="rect">
            <a:avLst/>
          </a:prstGeom>
          <a:gradFill flip="none" rotWithShape="1">
            <a:gsLst>
              <a:gs pos="0">
                <a:srgbClr val="C00000"/>
              </a:gs>
              <a:gs pos="100000">
                <a:srgbClr val="9C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descr="Department of Homeland Security Seal">
            <a:extLst>
              <a:ext uri="{FF2B5EF4-FFF2-40B4-BE49-F238E27FC236}">
                <a16:creationId xmlns:a16="http://schemas.microsoft.com/office/drawing/2014/main" id="{472C98C7-86A0-4497-9272-F92586A235A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46077" y="75079"/>
            <a:ext cx="983852" cy="981935"/>
          </a:xfrm>
          <a:prstGeom prst="rect">
            <a:avLst/>
          </a:prstGeom>
        </p:spPr>
      </p:pic>
      <p:sp>
        <p:nvSpPr>
          <p:cNvPr id="9" name="TextBox 8">
            <a:extLst>
              <a:ext uri="{FF2B5EF4-FFF2-40B4-BE49-F238E27FC236}">
                <a16:creationId xmlns:a16="http://schemas.microsoft.com/office/drawing/2014/main" id="{929C25A0-3F14-4E3F-AF1D-DCF3ED8FACB7}"/>
              </a:ext>
            </a:extLst>
          </p:cNvPr>
          <p:cNvSpPr txBox="1"/>
          <p:nvPr userDrawn="1"/>
        </p:nvSpPr>
        <p:spPr>
          <a:xfrm>
            <a:off x="1229929" y="74924"/>
            <a:ext cx="3193947" cy="646331"/>
          </a:xfrm>
          <a:prstGeom prst="rect">
            <a:avLst/>
          </a:prstGeom>
          <a:noFill/>
        </p:spPr>
        <p:txBody>
          <a:bodyPr wrap="square" rtlCol="0">
            <a:spAutoFit/>
          </a:bodyPr>
          <a:lstStyle/>
          <a:p>
            <a:r>
              <a:rPr lang="en-US" sz="2000">
                <a:solidFill>
                  <a:srgbClr val="093C62"/>
                </a:solidFill>
                <a:latin typeface="Times New Roman" panose="02020603050405020304" pitchFamily="18" charset="0"/>
                <a:cs typeface="Times New Roman" panose="02020603050405020304" pitchFamily="18" charset="0"/>
              </a:rPr>
              <a:t>DHS | OCIO</a:t>
            </a:r>
          </a:p>
          <a:p>
            <a:r>
              <a:rPr lang="en-US" sz="1600">
                <a:solidFill>
                  <a:srgbClr val="093C62"/>
                </a:solidFill>
                <a:latin typeface="Franklin Gothic Book" panose="020B0503020102020204" pitchFamily="34" charset="0"/>
                <a:cs typeface="Times New Roman" panose="02020603050405020304" pitchFamily="18" charset="0"/>
              </a:rPr>
              <a:t>Protect. Connect. Perform.</a:t>
            </a:r>
            <a:r>
              <a:rPr lang="en-US" sz="1600">
                <a:solidFill>
                  <a:srgbClr val="093C62"/>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66278447"/>
      </p:ext>
    </p:extLst>
  </p:cSld>
  <p:clrMap bg1="lt1" tx1="dk1" bg2="lt2" tx2="dk2" accent1="accent1" accent2="accent2" accent3="accent3" accent4="accent4" accent5="accent5" accent6="accent6" hlink="hlink" folHlink="folHlink"/>
  <p:sldLayoutIdLst>
    <p:sldLayoutId id="2147483692" r:id="rId1"/>
    <p:sldLayoutId id="2147483687" r:id="rId2"/>
    <p:sldLayoutId id="2147483693" r:id="rId3"/>
    <p:sldLayoutId id="2147483694" r:id="rId4"/>
    <p:sldLayoutId id="2147483691" r:id="rId5"/>
    <p:sldLayoutId id="214748369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434343"/>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34343"/>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CBCD2-BB98-412B-8C27-58701EB69D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F121AA-0B9F-4064-9552-19D463744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128C2-8A22-44F7-A654-5A4B98C2C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F3A81-9539-45C0-ACF9-A4F354F08EB8}" type="datetime1">
              <a:rPr lang="en-US" smtClean="0"/>
              <a:t>9/13/2021</a:t>
            </a:fld>
            <a:endParaRPr lang="en-US"/>
          </a:p>
        </p:txBody>
      </p:sp>
      <p:sp>
        <p:nvSpPr>
          <p:cNvPr id="5" name="Footer Placeholder 4">
            <a:extLst>
              <a:ext uri="{FF2B5EF4-FFF2-40B4-BE49-F238E27FC236}">
                <a16:creationId xmlns:a16="http://schemas.microsoft.com/office/drawing/2014/main" id="{3C09A38A-3726-4972-BDBC-E77B50D235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Official Use Only</a:t>
            </a:r>
          </a:p>
        </p:txBody>
      </p:sp>
      <p:sp>
        <p:nvSpPr>
          <p:cNvPr id="6" name="Slide Number Placeholder 5">
            <a:extLst>
              <a:ext uri="{FF2B5EF4-FFF2-40B4-BE49-F238E27FC236}">
                <a16:creationId xmlns:a16="http://schemas.microsoft.com/office/drawing/2014/main" id="{F64E0D70-FF2D-48C2-893C-74F085119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8334D-7C32-4C28-B06D-7196510049BF}" type="slidenum">
              <a:rPr lang="en-US" smtClean="0"/>
              <a:t>‹#›</a:t>
            </a:fld>
            <a:endParaRPr lang="en-US"/>
          </a:p>
        </p:txBody>
      </p:sp>
    </p:spTree>
    <p:extLst>
      <p:ext uri="{BB962C8B-B14F-4D97-AF65-F5344CB8AC3E}">
        <p14:creationId xmlns:p14="http://schemas.microsoft.com/office/powerpoint/2010/main" val="38287387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881381BA-3CC2-4207-A7CC-A77C63828B05}"/>
              </a:ext>
            </a:extLst>
          </p:cNvPr>
          <p:cNvPicPr>
            <a:picLocks noChangeAspect="1"/>
          </p:cNvPicPr>
          <p:nvPr/>
        </p:nvPicPr>
        <p:blipFill rotWithShape="1">
          <a:blip r:embed="rId3">
            <a:alphaModFix amt="50000"/>
          </a:blip>
          <a:srcRect t="5981" b="9750"/>
          <a:stretch/>
        </p:blipFill>
        <p:spPr>
          <a:xfrm>
            <a:off x="0" y="1"/>
            <a:ext cx="12191980" cy="6857999"/>
          </a:xfrm>
          <a:prstGeom prst="rect">
            <a:avLst/>
          </a:prstGeom>
        </p:spPr>
      </p:pic>
      <p:pic>
        <p:nvPicPr>
          <p:cNvPr id="15" name="Picture 8" descr="DHS-Signature-for-PowerPoint.png">
            <a:extLst>
              <a:ext uri="{FF2B5EF4-FFF2-40B4-BE49-F238E27FC236}">
                <a16:creationId xmlns:a16="http://schemas.microsoft.com/office/drawing/2014/main" id="{B6FC2B0B-063E-489B-A893-26AB8B1DA8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246" y="5395642"/>
            <a:ext cx="3487505" cy="107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a:extLst>
              <a:ext uri="{FF2B5EF4-FFF2-40B4-BE49-F238E27FC236}">
                <a16:creationId xmlns:a16="http://schemas.microsoft.com/office/drawing/2014/main" id="{E4622F2E-9B8D-4C36-930A-872E518D1C1F}"/>
              </a:ext>
            </a:extLst>
          </p:cNvPr>
          <p:cNvSpPr>
            <a:spLocks noGrp="1"/>
          </p:cNvSpPr>
          <p:nvPr>
            <p:ph type="ctrTitle"/>
          </p:nvPr>
        </p:nvSpPr>
        <p:spPr>
          <a:xfrm>
            <a:off x="267037" y="1122363"/>
            <a:ext cx="11854832" cy="2387600"/>
          </a:xfrm>
        </p:spPr>
        <p:txBody>
          <a:bodyPr/>
          <a:lstStyle/>
          <a:p>
            <a:r>
              <a:rPr lang="en-US" b="1" dirty="0"/>
              <a:t>2021 NIEM Annual Face-to-Face Meeting Plenary Session</a:t>
            </a:r>
          </a:p>
        </p:txBody>
      </p:sp>
      <p:sp>
        <p:nvSpPr>
          <p:cNvPr id="13" name="Subtitle 12">
            <a:extLst>
              <a:ext uri="{FF2B5EF4-FFF2-40B4-BE49-F238E27FC236}">
                <a16:creationId xmlns:a16="http://schemas.microsoft.com/office/drawing/2014/main" id="{8A5EE811-2789-4E21-8021-B9452682965E}"/>
              </a:ext>
            </a:extLst>
          </p:cNvPr>
          <p:cNvSpPr>
            <a:spLocks noGrp="1"/>
          </p:cNvSpPr>
          <p:nvPr>
            <p:ph type="subTitle" idx="1"/>
          </p:nvPr>
        </p:nvSpPr>
        <p:spPr>
          <a:xfrm>
            <a:off x="7635397" y="3569881"/>
            <a:ext cx="3800354" cy="1655762"/>
          </a:xfrm>
        </p:spPr>
        <p:txBody>
          <a:bodyPr/>
          <a:lstStyle/>
          <a:p>
            <a:pPr algn="l"/>
            <a:r>
              <a:rPr lang="en-US" b="1" dirty="0"/>
              <a:t>Carlene Ileto</a:t>
            </a:r>
          </a:p>
          <a:p>
            <a:pPr algn="l"/>
            <a:r>
              <a:rPr lang="en-US" b="1" dirty="0"/>
              <a:t>Deputy Chief Data Officer</a:t>
            </a:r>
          </a:p>
          <a:p>
            <a:pPr algn="l"/>
            <a:r>
              <a:rPr lang="en-US" b="1" dirty="0"/>
              <a:t>September 21, 2021</a:t>
            </a:r>
          </a:p>
        </p:txBody>
      </p:sp>
    </p:spTree>
    <p:extLst>
      <p:ext uri="{BB962C8B-B14F-4D97-AF65-F5344CB8AC3E}">
        <p14:creationId xmlns:p14="http://schemas.microsoft.com/office/powerpoint/2010/main" val="22098352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96C1-D6EA-44AE-9879-1EE2BBBA83D1}"/>
              </a:ext>
            </a:extLst>
          </p:cNvPr>
          <p:cNvSpPr>
            <a:spLocks noGrp="1"/>
          </p:cNvSpPr>
          <p:nvPr>
            <p:ph type="title"/>
          </p:nvPr>
        </p:nvSpPr>
        <p:spPr/>
        <p:txBody>
          <a:bodyPr/>
          <a:lstStyle/>
          <a:p>
            <a:r>
              <a:rPr lang="en-US" dirty="0"/>
              <a:t>Proactive versus reactive</a:t>
            </a:r>
          </a:p>
        </p:txBody>
      </p:sp>
      <p:pic>
        <p:nvPicPr>
          <p:cNvPr id="4" name="Content Placeholder 3">
            <a:extLst>
              <a:ext uri="{FF2B5EF4-FFF2-40B4-BE49-F238E27FC236}">
                <a16:creationId xmlns:a16="http://schemas.microsoft.com/office/drawing/2014/main" id="{87E64156-75A3-4212-8709-0C8008BB093E}"/>
              </a:ext>
            </a:extLst>
          </p:cNvPr>
          <p:cNvPicPr>
            <a:picLocks noGrp="1" noChangeAspect="1"/>
          </p:cNvPicPr>
          <p:nvPr>
            <p:ph sz="quarter" idx="11"/>
          </p:nvPr>
        </p:nvPicPr>
        <p:blipFill rotWithShape="1">
          <a:blip r:embed="rId3"/>
          <a:srcRect t="3277" r="3041"/>
          <a:stretch/>
        </p:blipFill>
        <p:spPr>
          <a:xfrm>
            <a:off x="5874963" y="1164492"/>
            <a:ext cx="5777776" cy="4661755"/>
          </a:xfrm>
          <a:prstGeom prst="rect">
            <a:avLst/>
          </a:prstGeom>
        </p:spPr>
      </p:pic>
      <p:pic>
        <p:nvPicPr>
          <p:cNvPr id="5" name="Picture 4">
            <a:extLst>
              <a:ext uri="{FF2B5EF4-FFF2-40B4-BE49-F238E27FC236}">
                <a16:creationId xmlns:a16="http://schemas.microsoft.com/office/drawing/2014/main" id="{33C6080D-5E76-425B-A99A-38CFE513A2A5}"/>
              </a:ext>
            </a:extLst>
          </p:cNvPr>
          <p:cNvPicPr>
            <a:picLocks noChangeAspect="1"/>
          </p:cNvPicPr>
          <p:nvPr/>
        </p:nvPicPr>
        <p:blipFill rotWithShape="1">
          <a:blip r:embed="rId4"/>
          <a:srcRect l="27163" t="2699" r="-14263"/>
          <a:stretch/>
        </p:blipFill>
        <p:spPr>
          <a:xfrm>
            <a:off x="539261" y="1967645"/>
            <a:ext cx="5931877" cy="4661755"/>
          </a:xfrm>
          <a:prstGeom prst="rect">
            <a:avLst/>
          </a:prstGeom>
        </p:spPr>
      </p:pic>
      <p:sp>
        <p:nvSpPr>
          <p:cNvPr id="6" name="TextBox 5">
            <a:extLst>
              <a:ext uri="{FF2B5EF4-FFF2-40B4-BE49-F238E27FC236}">
                <a16:creationId xmlns:a16="http://schemas.microsoft.com/office/drawing/2014/main" id="{FFBB25DA-BF8F-400D-8065-97E1F014D6FA}"/>
              </a:ext>
            </a:extLst>
          </p:cNvPr>
          <p:cNvSpPr txBox="1"/>
          <p:nvPr/>
        </p:nvSpPr>
        <p:spPr>
          <a:xfrm>
            <a:off x="351693" y="1282274"/>
            <a:ext cx="5306646" cy="400110"/>
          </a:xfrm>
          <a:prstGeom prst="rect">
            <a:avLst/>
          </a:prstGeom>
          <a:noFill/>
        </p:spPr>
        <p:txBody>
          <a:bodyPr wrap="square" rtlCol="0">
            <a:spAutoFit/>
          </a:bodyPr>
          <a:lstStyle/>
          <a:p>
            <a:r>
              <a:rPr lang="en-US" sz="2000" dirty="0"/>
              <a:t>“Can we prevent terror attacks from happening?”</a:t>
            </a:r>
          </a:p>
        </p:txBody>
      </p:sp>
    </p:spTree>
    <p:extLst>
      <p:ext uri="{BB962C8B-B14F-4D97-AF65-F5344CB8AC3E}">
        <p14:creationId xmlns:p14="http://schemas.microsoft.com/office/powerpoint/2010/main" val="283892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FE80-18A8-4BE9-B8A0-264E16553CA6}"/>
              </a:ext>
            </a:extLst>
          </p:cNvPr>
          <p:cNvSpPr>
            <a:spLocks noGrp="1"/>
          </p:cNvSpPr>
          <p:nvPr>
            <p:ph type="title"/>
          </p:nvPr>
        </p:nvSpPr>
        <p:spPr/>
        <p:txBody>
          <a:bodyPr/>
          <a:lstStyle/>
          <a:p>
            <a:r>
              <a:rPr lang="en-US" dirty="0"/>
              <a:t>DHS Data Milestones</a:t>
            </a:r>
          </a:p>
        </p:txBody>
      </p:sp>
      <p:graphicFrame>
        <p:nvGraphicFramePr>
          <p:cNvPr id="4" name="Content Placeholder 3">
            <a:extLst>
              <a:ext uri="{FF2B5EF4-FFF2-40B4-BE49-F238E27FC236}">
                <a16:creationId xmlns:a16="http://schemas.microsoft.com/office/drawing/2014/main" id="{884A4884-E56E-4F2A-87C0-F7B8D173B2FF}"/>
              </a:ext>
            </a:extLst>
          </p:cNvPr>
          <p:cNvGraphicFramePr>
            <a:graphicFrameLocks noGrp="1"/>
          </p:cNvGraphicFramePr>
          <p:nvPr>
            <p:ph sz="quarter" idx="11"/>
            <p:extLst>
              <p:ext uri="{D42A27DB-BD31-4B8C-83A1-F6EECF244321}">
                <p14:modId xmlns:p14="http://schemas.microsoft.com/office/powerpoint/2010/main" val="489094269"/>
              </p:ext>
            </p:extLst>
          </p:nvPr>
        </p:nvGraphicFramePr>
        <p:xfrm>
          <a:off x="576263" y="1420813"/>
          <a:ext cx="11195050"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290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88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3C105-EB16-40ED-B565-9BE99E3709FB}"/>
              </a:ext>
            </a:extLst>
          </p:cNvPr>
          <p:cNvSpPr>
            <a:spLocks noGrp="1"/>
          </p:cNvSpPr>
          <p:nvPr>
            <p:ph type="body" sz="quarter" idx="10"/>
          </p:nvPr>
        </p:nvSpPr>
        <p:spPr>
          <a:xfrm>
            <a:off x="105197" y="1822078"/>
            <a:ext cx="3516248" cy="3675191"/>
          </a:xfrm>
        </p:spPr>
        <p:txBody>
          <a:bodyPr/>
          <a:lstStyle/>
          <a:p>
            <a:r>
              <a:rPr lang="en-US" sz="2000" b="1" dirty="0"/>
              <a:t>Overview:</a:t>
            </a:r>
          </a:p>
          <a:p>
            <a:pPr marL="495300" indent="-342900">
              <a:buFont typeface="Arial" panose="020B0604020202020204" pitchFamily="34" charset="0"/>
              <a:buChar char="•"/>
            </a:pPr>
            <a:r>
              <a:rPr lang="en-US" sz="2000" dirty="0"/>
              <a:t>DHS Data Usage</a:t>
            </a:r>
          </a:p>
          <a:p>
            <a:pPr marL="495300" indent="-342900">
              <a:buFont typeface="Arial" panose="020B0604020202020204" pitchFamily="34" charset="0"/>
              <a:buChar char="•"/>
            </a:pPr>
            <a:r>
              <a:rPr lang="en-US" sz="2000" dirty="0"/>
              <a:t>Data Inventory program</a:t>
            </a:r>
          </a:p>
          <a:p>
            <a:pPr marL="495300" indent="-342900">
              <a:buFont typeface="Arial" panose="020B0604020202020204" pitchFamily="34" charset="0"/>
              <a:buChar char="•"/>
            </a:pPr>
            <a:r>
              <a:rPr lang="en-US" sz="2000" dirty="0"/>
              <a:t>Data Domains</a:t>
            </a:r>
          </a:p>
          <a:p>
            <a:pPr marL="495300" indent="-342900">
              <a:buFont typeface="Arial" panose="020B0604020202020204" pitchFamily="34" charset="0"/>
              <a:buChar char="•"/>
            </a:pPr>
            <a:r>
              <a:rPr lang="en-US" sz="2000" dirty="0"/>
              <a:t>Data Sharing Agreements</a:t>
            </a:r>
            <a:endParaRPr lang="en-US" sz="2000" i="1" dirty="0"/>
          </a:p>
          <a:p>
            <a:pPr marL="495300" indent="-342900">
              <a:buFont typeface="Arial" panose="020B0604020202020204" pitchFamily="34" charset="0"/>
              <a:buChar char="•"/>
            </a:pPr>
            <a:r>
              <a:rPr lang="en-US" sz="2000" dirty="0"/>
              <a:t>Interoperability</a:t>
            </a:r>
          </a:p>
          <a:p>
            <a:pPr marL="495300" indent="-342900">
              <a:buFont typeface="Arial" panose="020B0604020202020204" pitchFamily="34" charset="0"/>
              <a:buChar char="•"/>
            </a:pPr>
            <a:r>
              <a:rPr lang="en-US" sz="2000" dirty="0"/>
              <a:t>Data hubs</a:t>
            </a:r>
          </a:p>
          <a:p>
            <a:pPr marL="495300" indent="-342900">
              <a:buFont typeface="Arial" panose="020B0604020202020204" pitchFamily="34" charset="0"/>
              <a:buChar char="•"/>
            </a:pPr>
            <a:r>
              <a:rPr lang="en-US" sz="2000" dirty="0"/>
              <a:t>Data in real time</a:t>
            </a:r>
          </a:p>
          <a:p>
            <a:pPr marL="495300" indent="-342900">
              <a:buFont typeface="Arial" panose="020B0604020202020204" pitchFamily="34" charset="0"/>
              <a:buChar char="•"/>
            </a:pPr>
            <a:r>
              <a:rPr lang="en-US" sz="2000" dirty="0"/>
              <a:t>Proactive v reactive</a:t>
            </a:r>
          </a:p>
          <a:p>
            <a:endParaRPr lang="en-US" sz="2000" dirty="0"/>
          </a:p>
        </p:txBody>
      </p:sp>
      <p:sp>
        <p:nvSpPr>
          <p:cNvPr id="5" name="Text Placeholder 4">
            <a:extLst>
              <a:ext uri="{FF2B5EF4-FFF2-40B4-BE49-F238E27FC236}">
                <a16:creationId xmlns:a16="http://schemas.microsoft.com/office/drawing/2014/main" id="{AAC6F567-9AE6-4140-A24D-50594F4F4F7F}"/>
              </a:ext>
            </a:extLst>
          </p:cNvPr>
          <p:cNvSpPr>
            <a:spLocks noGrp="1"/>
          </p:cNvSpPr>
          <p:nvPr>
            <p:ph type="body" sz="quarter" idx="11"/>
          </p:nvPr>
        </p:nvSpPr>
        <p:spPr>
          <a:xfrm>
            <a:off x="3686181" y="1310978"/>
            <a:ext cx="6042300" cy="5538964"/>
          </a:xfrm>
        </p:spPr>
        <p:txBody>
          <a:bodyPr/>
          <a:lstStyle/>
          <a:p>
            <a:pPr marL="152400" indent="0">
              <a:buNone/>
            </a:pPr>
            <a:r>
              <a:rPr lang="en-US" dirty="0">
                <a:solidFill>
                  <a:schemeClr val="tx1"/>
                </a:solidFill>
              </a:rPr>
              <a:t>Ms. Carlene C. Ileto is the Deputy Chief Data Officer (DCDO) for the Department of Homeland Security. Before becoming the DCDO, she served as the acting CDO, building the department and managing all things data. She previously served as the Executive Director of the Infrastructure Services Office within the Office of the Chief Information Officer (OCIO), where she was directly responsible for data center optimization and consolidation efforts, network services, and data center and cloud migration initiatives. </a:t>
            </a:r>
          </a:p>
          <a:p>
            <a:pPr marL="152400" indent="0">
              <a:buNone/>
            </a:pPr>
            <a:r>
              <a:rPr lang="en-US" dirty="0">
                <a:solidFill>
                  <a:schemeClr val="tx1"/>
                </a:solidFill>
              </a:rPr>
              <a:t>While working as the Infrastructure Services Executive Director, Ms. Ileto was also detailed to the Acting Deputy CIO to perform optimization of Information Technology (IT) acquisitions, evaluating IT spend and efficiencies and conducting statistical and data analysis.</a:t>
            </a:r>
          </a:p>
          <a:p>
            <a:pPr marL="152400" indent="0">
              <a:buNone/>
            </a:pPr>
            <a:r>
              <a:rPr lang="en-US" dirty="0">
                <a:solidFill>
                  <a:schemeClr val="tx1"/>
                </a:solidFill>
              </a:rPr>
              <a:t>Before joining the Infrastructure Office, Ms. Ileto led the Products and Services Delivery Management Office, providing agency-wide support for products including Enterprise License Agreements, Mobility, and Continuous Diagnostics and Mitigation implementation across all DHS Components.</a:t>
            </a:r>
          </a:p>
        </p:txBody>
      </p:sp>
      <p:pic>
        <p:nvPicPr>
          <p:cNvPr id="6" name="Picture 5">
            <a:extLst>
              <a:ext uri="{FF2B5EF4-FFF2-40B4-BE49-F238E27FC236}">
                <a16:creationId xmlns:a16="http://schemas.microsoft.com/office/drawing/2014/main" id="{CD897BA8-D84D-445C-9432-AFCFEB506555}"/>
              </a:ext>
            </a:extLst>
          </p:cNvPr>
          <p:cNvPicPr>
            <a:picLocks noChangeAspect="1"/>
          </p:cNvPicPr>
          <p:nvPr/>
        </p:nvPicPr>
        <p:blipFill>
          <a:blip r:embed="rId3"/>
          <a:stretch>
            <a:fillRect/>
          </a:stretch>
        </p:blipFill>
        <p:spPr>
          <a:xfrm>
            <a:off x="9793217" y="2152966"/>
            <a:ext cx="2228850" cy="2800350"/>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1BCD930A-C404-455B-B841-438A19FA63DF}"/>
              </a:ext>
            </a:extLst>
          </p:cNvPr>
          <p:cNvSpPr txBox="1"/>
          <p:nvPr/>
        </p:nvSpPr>
        <p:spPr>
          <a:xfrm>
            <a:off x="5599688" y="226577"/>
            <a:ext cx="6528115" cy="461665"/>
          </a:xfrm>
          <a:prstGeom prst="rect">
            <a:avLst/>
          </a:prstGeom>
          <a:noFill/>
        </p:spPr>
        <p:txBody>
          <a:bodyPr wrap="square" rtlCol="0">
            <a:spAutoFit/>
          </a:bodyPr>
          <a:lstStyle/>
          <a:p>
            <a:pPr algn="r"/>
            <a:r>
              <a:rPr lang="en-US" sz="2400" dirty="0">
                <a:solidFill>
                  <a:schemeClr val="tx2"/>
                </a:solidFill>
                <a:latin typeface="Franklin Gothic Book" panose="020B0503020102020204" pitchFamily="34" charset="0"/>
              </a:rPr>
              <a:t>INTRODUCTION &amp; OVERVIEW</a:t>
            </a:r>
          </a:p>
        </p:txBody>
      </p:sp>
    </p:spTree>
    <p:extLst>
      <p:ext uri="{BB962C8B-B14F-4D97-AF65-F5344CB8AC3E}">
        <p14:creationId xmlns:p14="http://schemas.microsoft.com/office/powerpoint/2010/main" val="296895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D484-1103-4462-8149-C7C50BC28CBF}"/>
              </a:ext>
            </a:extLst>
          </p:cNvPr>
          <p:cNvSpPr>
            <a:spLocks noGrp="1"/>
          </p:cNvSpPr>
          <p:nvPr>
            <p:ph type="title"/>
          </p:nvPr>
        </p:nvSpPr>
        <p:spPr/>
        <p:txBody>
          <a:bodyPr/>
          <a:lstStyle/>
          <a:p>
            <a:r>
              <a:rPr lang="en-US" dirty="0"/>
              <a:t>DHS data usage</a:t>
            </a:r>
          </a:p>
        </p:txBody>
      </p:sp>
      <p:sp>
        <p:nvSpPr>
          <p:cNvPr id="3" name="Content Placeholder 2">
            <a:extLst>
              <a:ext uri="{FF2B5EF4-FFF2-40B4-BE49-F238E27FC236}">
                <a16:creationId xmlns:a16="http://schemas.microsoft.com/office/drawing/2014/main" id="{5BBAB433-5CE9-4600-896F-3BEEC251FA1C}"/>
              </a:ext>
            </a:extLst>
          </p:cNvPr>
          <p:cNvSpPr>
            <a:spLocks noGrp="1"/>
          </p:cNvSpPr>
          <p:nvPr>
            <p:ph sz="quarter" idx="11"/>
          </p:nvPr>
        </p:nvSpPr>
        <p:spPr>
          <a:xfrm>
            <a:off x="400021" y="1655482"/>
            <a:ext cx="11195050" cy="1217192"/>
          </a:xfrm>
        </p:spPr>
        <p:txBody>
          <a:bodyPr/>
          <a:lstStyle/>
          <a:p>
            <a:pPr marL="0" indent="0">
              <a:buNone/>
            </a:pPr>
            <a:r>
              <a:rPr lang="en-US" b="1" dirty="0"/>
              <a:t>Mission</a:t>
            </a:r>
            <a:r>
              <a:rPr lang="en-US" dirty="0"/>
              <a:t>: The Chief Data Officer Directorate (CDOD) leads the Department of Homeland Security's efforts to secure, manage, share, and create a common language for data within the Department's 22 components and headquarters to evaluate current status, identify solutions, and support evidence-based policy making decisions in accordance with the Evidence Act.</a:t>
            </a:r>
          </a:p>
        </p:txBody>
      </p:sp>
      <p:graphicFrame>
        <p:nvGraphicFramePr>
          <p:cNvPr id="10" name="Diagram 9">
            <a:extLst>
              <a:ext uri="{FF2B5EF4-FFF2-40B4-BE49-F238E27FC236}">
                <a16:creationId xmlns:a16="http://schemas.microsoft.com/office/drawing/2014/main" id="{1CB58FC4-AEBC-4848-9257-CD9D7421FA1D}"/>
              </a:ext>
            </a:extLst>
          </p:cNvPr>
          <p:cNvGraphicFramePr/>
          <p:nvPr>
            <p:extLst>
              <p:ext uri="{D42A27DB-BD31-4B8C-83A1-F6EECF244321}">
                <p14:modId xmlns:p14="http://schemas.microsoft.com/office/powerpoint/2010/main" val="3865521014"/>
              </p:ext>
            </p:extLst>
          </p:nvPr>
        </p:nvGraphicFramePr>
        <p:xfrm>
          <a:off x="-324943" y="1655482"/>
          <a:ext cx="12518379" cy="5801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row: Right 3">
            <a:extLst>
              <a:ext uri="{FF2B5EF4-FFF2-40B4-BE49-F238E27FC236}">
                <a16:creationId xmlns:a16="http://schemas.microsoft.com/office/drawing/2014/main" id="{BB8171F8-E46B-4960-96D8-4D07A6F1E53D}"/>
              </a:ext>
            </a:extLst>
          </p:cNvPr>
          <p:cNvSpPr/>
          <p:nvPr/>
        </p:nvSpPr>
        <p:spPr>
          <a:xfrm>
            <a:off x="596929" y="2751647"/>
            <a:ext cx="9219194" cy="897278"/>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3A5F4E41-F15F-495C-A8B6-24B26FC548A6}"/>
              </a:ext>
            </a:extLst>
          </p:cNvPr>
          <p:cNvSpPr txBox="1"/>
          <p:nvPr/>
        </p:nvSpPr>
        <p:spPr>
          <a:xfrm>
            <a:off x="3191822" y="2848464"/>
            <a:ext cx="5611447" cy="646331"/>
          </a:xfrm>
          <a:prstGeom prst="rect">
            <a:avLst/>
          </a:prstGeom>
          <a:noFill/>
        </p:spPr>
        <p:txBody>
          <a:bodyPr wrap="square" rtlCol="0">
            <a:spAutoFit/>
          </a:bodyPr>
          <a:lstStyle/>
          <a:p>
            <a:r>
              <a:rPr lang="en-US" sz="3600" dirty="0"/>
              <a:t>Data Attributes</a:t>
            </a:r>
          </a:p>
        </p:txBody>
      </p:sp>
    </p:spTree>
    <p:extLst>
      <p:ext uri="{BB962C8B-B14F-4D97-AF65-F5344CB8AC3E}">
        <p14:creationId xmlns:p14="http://schemas.microsoft.com/office/powerpoint/2010/main" val="381887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B335-219E-4710-A937-AB44488CBCA4}"/>
              </a:ext>
            </a:extLst>
          </p:cNvPr>
          <p:cNvSpPr>
            <a:spLocks noGrp="1"/>
          </p:cNvSpPr>
          <p:nvPr>
            <p:ph type="title"/>
          </p:nvPr>
        </p:nvSpPr>
        <p:spPr/>
        <p:txBody>
          <a:bodyPr/>
          <a:lstStyle/>
          <a:p>
            <a:r>
              <a:rPr lang="en-US" dirty="0"/>
              <a:t>DHS Data inventory program</a:t>
            </a:r>
          </a:p>
        </p:txBody>
      </p:sp>
      <p:pic>
        <p:nvPicPr>
          <p:cNvPr id="4" name="Content Placeholder 3">
            <a:extLst>
              <a:ext uri="{FF2B5EF4-FFF2-40B4-BE49-F238E27FC236}">
                <a16:creationId xmlns:a16="http://schemas.microsoft.com/office/drawing/2014/main" id="{B82E2CFB-2BBC-42D5-9AD2-3AAF7E6DC416}"/>
              </a:ext>
            </a:extLst>
          </p:cNvPr>
          <p:cNvPicPr>
            <a:picLocks noGrp="1" noChangeAspect="1"/>
          </p:cNvPicPr>
          <p:nvPr>
            <p:ph sz="quarter" idx="11"/>
          </p:nvPr>
        </p:nvPicPr>
        <p:blipFill rotWithShape="1">
          <a:blip r:embed="rId3"/>
          <a:srcRect l="17859" r="39160"/>
          <a:stretch/>
        </p:blipFill>
        <p:spPr>
          <a:xfrm>
            <a:off x="854242" y="3499089"/>
            <a:ext cx="4483732" cy="2945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7F2B5E07-0FBC-4CAC-BCC8-9EE9F33C6F3A}"/>
              </a:ext>
            </a:extLst>
          </p:cNvPr>
          <p:cNvPicPr>
            <a:picLocks noChangeAspect="1"/>
          </p:cNvPicPr>
          <p:nvPr/>
        </p:nvPicPr>
        <p:blipFill>
          <a:blip r:embed="rId4"/>
          <a:stretch>
            <a:fillRect/>
          </a:stretch>
        </p:blipFill>
        <p:spPr>
          <a:xfrm>
            <a:off x="605583" y="1141012"/>
            <a:ext cx="5883137" cy="23018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6FAD7689-5E45-42E2-AD9C-51B68C906ECA}"/>
              </a:ext>
            </a:extLst>
          </p:cNvPr>
          <p:cNvPicPr>
            <a:picLocks noChangeAspect="1"/>
          </p:cNvPicPr>
          <p:nvPr/>
        </p:nvPicPr>
        <p:blipFill>
          <a:blip r:embed="rId5"/>
          <a:stretch>
            <a:fillRect/>
          </a:stretch>
        </p:blipFill>
        <p:spPr>
          <a:xfrm>
            <a:off x="6854028" y="1033820"/>
            <a:ext cx="4732389" cy="33285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3FC17C8B-5679-4E53-BD9C-5EA9E7DAB91F}"/>
              </a:ext>
            </a:extLst>
          </p:cNvPr>
          <p:cNvPicPr>
            <a:picLocks noChangeAspect="1"/>
          </p:cNvPicPr>
          <p:nvPr/>
        </p:nvPicPr>
        <p:blipFill rotWithShape="1">
          <a:blip r:embed="rId6"/>
          <a:srcRect l="2558" r="24848"/>
          <a:stretch/>
        </p:blipFill>
        <p:spPr>
          <a:xfrm>
            <a:off x="5989062" y="3842336"/>
            <a:ext cx="4780584" cy="26866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8215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FDB0-8067-49C1-AA4F-1A8F3855124A}"/>
              </a:ext>
            </a:extLst>
          </p:cNvPr>
          <p:cNvSpPr>
            <a:spLocks noGrp="1"/>
          </p:cNvSpPr>
          <p:nvPr>
            <p:ph type="title"/>
          </p:nvPr>
        </p:nvSpPr>
        <p:spPr/>
        <p:txBody>
          <a:bodyPr/>
          <a:lstStyle/>
          <a:p>
            <a:r>
              <a:rPr lang="en-US" dirty="0"/>
              <a:t>Data domains</a:t>
            </a:r>
          </a:p>
        </p:txBody>
      </p:sp>
      <p:pic>
        <p:nvPicPr>
          <p:cNvPr id="5" name="Picture 4">
            <a:extLst>
              <a:ext uri="{FF2B5EF4-FFF2-40B4-BE49-F238E27FC236}">
                <a16:creationId xmlns:a16="http://schemas.microsoft.com/office/drawing/2014/main" id="{80E48A85-B09D-4693-9B63-4636DBFC7776}"/>
              </a:ext>
            </a:extLst>
          </p:cNvPr>
          <p:cNvPicPr>
            <a:picLocks noChangeAspect="1"/>
          </p:cNvPicPr>
          <p:nvPr/>
        </p:nvPicPr>
        <p:blipFill rotWithShape="1">
          <a:blip r:embed="rId3"/>
          <a:srcRect l="8305" t="3621" r="13046" b="6483"/>
          <a:stretch/>
        </p:blipFill>
        <p:spPr>
          <a:xfrm>
            <a:off x="7074091" y="1009741"/>
            <a:ext cx="5056554" cy="33137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E74E5317-8CCF-4387-931F-4E5E05FC3EE0}"/>
              </a:ext>
            </a:extLst>
          </p:cNvPr>
          <p:cNvPicPr>
            <a:picLocks noChangeAspect="1"/>
          </p:cNvPicPr>
          <p:nvPr/>
        </p:nvPicPr>
        <p:blipFill>
          <a:blip r:embed="rId4"/>
          <a:stretch>
            <a:fillRect/>
          </a:stretch>
        </p:blipFill>
        <p:spPr>
          <a:xfrm>
            <a:off x="281250" y="1307122"/>
            <a:ext cx="3874019" cy="23639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59D42319-2391-4F29-96BE-595EB3A624A6}"/>
              </a:ext>
            </a:extLst>
          </p:cNvPr>
          <p:cNvPicPr>
            <a:picLocks noChangeAspect="1"/>
          </p:cNvPicPr>
          <p:nvPr/>
        </p:nvPicPr>
        <p:blipFill rotWithShape="1">
          <a:blip r:embed="rId5"/>
          <a:srcRect l="7677" t="2149" r="1851"/>
          <a:stretch/>
        </p:blipFill>
        <p:spPr>
          <a:xfrm>
            <a:off x="8925169" y="3908969"/>
            <a:ext cx="3080014" cy="27421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Content Placeholder 3">
            <a:extLst>
              <a:ext uri="{FF2B5EF4-FFF2-40B4-BE49-F238E27FC236}">
                <a16:creationId xmlns:a16="http://schemas.microsoft.com/office/drawing/2014/main" id="{7E434510-DB32-4790-8D71-DAB40D7BC6E8}"/>
              </a:ext>
            </a:extLst>
          </p:cNvPr>
          <p:cNvPicPr>
            <a:picLocks noGrp="1" noChangeAspect="1"/>
          </p:cNvPicPr>
          <p:nvPr>
            <p:ph sz="quarter" idx="11"/>
          </p:nvPr>
        </p:nvPicPr>
        <p:blipFill rotWithShape="1">
          <a:blip r:embed="rId6"/>
          <a:srcRect l="14121" t="2431" r="19698"/>
          <a:stretch/>
        </p:blipFill>
        <p:spPr>
          <a:xfrm>
            <a:off x="281250" y="4126523"/>
            <a:ext cx="4467968" cy="23117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a:extLst>
              <a:ext uri="{FF2B5EF4-FFF2-40B4-BE49-F238E27FC236}">
                <a16:creationId xmlns:a16="http://schemas.microsoft.com/office/drawing/2014/main" id="{990842C1-A958-466A-A30B-DA30F4049692}"/>
              </a:ext>
            </a:extLst>
          </p:cNvPr>
          <p:cNvPicPr>
            <a:picLocks noChangeAspect="1"/>
          </p:cNvPicPr>
          <p:nvPr/>
        </p:nvPicPr>
        <p:blipFill rotWithShape="1">
          <a:blip r:embed="rId7"/>
          <a:srcRect t="2918"/>
          <a:stretch/>
        </p:blipFill>
        <p:spPr>
          <a:xfrm>
            <a:off x="3011822" y="2829168"/>
            <a:ext cx="5639576" cy="2453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0" name="Straight Arrow Connector 9">
            <a:extLst>
              <a:ext uri="{FF2B5EF4-FFF2-40B4-BE49-F238E27FC236}">
                <a16:creationId xmlns:a16="http://schemas.microsoft.com/office/drawing/2014/main" id="{2034BBD4-3EFD-4279-9FD2-B98F5AEE2A6C}"/>
              </a:ext>
            </a:extLst>
          </p:cNvPr>
          <p:cNvCxnSpPr>
            <a:cxnSpLocks/>
          </p:cNvCxnSpPr>
          <p:nvPr/>
        </p:nvCxnSpPr>
        <p:spPr>
          <a:xfrm flipH="1">
            <a:off x="867508" y="2735385"/>
            <a:ext cx="500184" cy="2391507"/>
          </a:xfrm>
          <a:prstGeom prst="straightConnector1">
            <a:avLst/>
          </a:prstGeom>
          <a:ln w="603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691658-311F-4ECB-AB5B-030D4D17CC39}"/>
              </a:ext>
            </a:extLst>
          </p:cNvPr>
          <p:cNvCxnSpPr>
            <a:cxnSpLocks/>
          </p:cNvCxnSpPr>
          <p:nvPr/>
        </p:nvCxnSpPr>
        <p:spPr>
          <a:xfrm>
            <a:off x="4251569" y="1219200"/>
            <a:ext cx="1735016" cy="1828800"/>
          </a:xfrm>
          <a:prstGeom prst="straightConnector1">
            <a:avLst/>
          </a:prstGeom>
          <a:ln w="666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8F7C52-39D8-48FD-98B1-8A1FD3D08E51}"/>
              </a:ext>
            </a:extLst>
          </p:cNvPr>
          <p:cNvCxnSpPr>
            <a:cxnSpLocks/>
          </p:cNvCxnSpPr>
          <p:nvPr/>
        </p:nvCxnSpPr>
        <p:spPr>
          <a:xfrm flipV="1">
            <a:off x="4900246" y="4493846"/>
            <a:ext cx="961292" cy="1243989"/>
          </a:xfrm>
          <a:prstGeom prst="straightConnector1">
            <a:avLst/>
          </a:prstGeom>
          <a:ln w="666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E13EDF-939B-4196-82C7-5EE303B66665}"/>
              </a:ext>
            </a:extLst>
          </p:cNvPr>
          <p:cNvCxnSpPr>
            <a:stCxn id="5" idx="1"/>
          </p:cNvCxnSpPr>
          <p:nvPr/>
        </p:nvCxnSpPr>
        <p:spPr>
          <a:xfrm flipH="1">
            <a:off x="6682154" y="1495024"/>
            <a:ext cx="1132452" cy="1654576"/>
          </a:xfrm>
          <a:prstGeom prst="straightConnector1">
            <a:avLst/>
          </a:prstGeom>
          <a:ln w="857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47B5AF-DA43-41BF-B50B-C9A5ACEB7330}"/>
              </a:ext>
            </a:extLst>
          </p:cNvPr>
          <p:cNvCxnSpPr>
            <a:stCxn id="8" idx="1"/>
          </p:cNvCxnSpPr>
          <p:nvPr/>
        </p:nvCxnSpPr>
        <p:spPr>
          <a:xfrm flipH="1" flipV="1">
            <a:off x="7074091" y="4384431"/>
            <a:ext cx="1851078" cy="895595"/>
          </a:xfrm>
          <a:prstGeom prst="straightConnector1">
            <a:avLst/>
          </a:prstGeom>
          <a:ln w="666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44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18E3-285A-4EC8-B2F4-D66CF41697C3}"/>
              </a:ext>
            </a:extLst>
          </p:cNvPr>
          <p:cNvSpPr>
            <a:spLocks noGrp="1"/>
          </p:cNvSpPr>
          <p:nvPr>
            <p:ph type="title"/>
          </p:nvPr>
        </p:nvSpPr>
        <p:spPr/>
        <p:txBody>
          <a:bodyPr/>
          <a:lstStyle/>
          <a:p>
            <a:r>
              <a:rPr lang="en-US" dirty="0"/>
              <a:t>Data policy</a:t>
            </a:r>
          </a:p>
        </p:txBody>
      </p:sp>
      <p:pic>
        <p:nvPicPr>
          <p:cNvPr id="5" name="Picture 4">
            <a:extLst>
              <a:ext uri="{FF2B5EF4-FFF2-40B4-BE49-F238E27FC236}">
                <a16:creationId xmlns:a16="http://schemas.microsoft.com/office/drawing/2014/main" id="{70B80DD6-2194-4A7B-9261-3F605CE5A65A}"/>
              </a:ext>
            </a:extLst>
          </p:cNvPr>
          <p:cNvPicPr>
            <a:picLocks noChangeAspect="1"/>
          </p:cNvPicPr>
          <p:nvPr/>
        </p:nvPicPr>
        <p:blipFill>
          <a:blip r:embed="rId3"/>
          <a:stretch>
            <a:fillRect/>
          </a:stretch>
        </p:blipFill>
        <p:spPr>
          <a:xfrm>
            <a:off x="172001" y="1162538"/>
            <a:ext cx="6854027" cy="2950304"/>
          </a:xfrm>
          <a:prstGeom prst="rect">
            <a:avLst/>
          </a:prstGeom>
          <a:effectLst>
            <a:softEdge rad="0"/>
          </a:effectLst>
        </p:spPr>
      </p:pic>
      <p:pic>
        <p:nvPicPr>
          <p:cNvPr id="4" name="Content Placeholder 3">
            <a:extLst>
              <a:ext uri="{FF2B5EF4-FFF2-40B4-BE49-F238E27FC236}">
                <a16:creationId xmlns:a16="http://schemas.microsoft.com/office/drawing/2014/main" id="{404ED3B0-4E09-4CBC-AA96-F73BF35145E9}"/>
              </a:ext>
            </a:extLst>
          </p:cNvPr>
          <p:cNvPicPr>
            <a:picLocks noGrp="1" noChangeAspect="1"/>
          </p:cNvPicPr>
          <p:nvPr>
            <p:ph sz="quarter" idx="11"/>
          </p:nvPr>
        </p:nvPicPr>
        <p:blipFill>
          <a:blip r:embed="rId4"/>
          <a:stretch>
            <a:fillRect/>
          </a:stretch>
        </p:blipFill>
        <p:spPr>
          <a:xfrm>
            <a:off x="5267567" y="3219527"/>
            <a:ext cx="6849165" cy="3192992"/>
          </a:xfrm>
          <a:prstGeom prst="rect">
            <a:avLst/>
          </a:prstGeom>
          <a:effectLst>
            <a:softEdge rad="25400"/>
          </a:effectLst>
        </p:spPr>
      </p:pic>
    </p:spTree>
    <p:extLst>
      <p:ext uri="{BB962C8B-B14F-4D97-AF65-F5344CB8AC3E}">
        <p14:creationId xmlns:p14="http://schemas.microsoft.com/office/powerpoint/2010/main" val="371517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D3CA-3138-4C32-994A-E83CA9231CB9}"/>
              </a:ext>
            </a:extLst>
          </p:cNvPr>
          <p:cNvSpPr>
            <a:spLocks noGrp="1"/>
          </p:cNvSpPr>
          <p:nvPr>
            <p:ph type="title"/>
          </p:nvPr>
        </p:nvSpPr>
        <p:spPr/>
        <p:txBody>
          <a:bodyPr/>
          <a:lstStyle/>
          <a:p>
            <a:r>
              <a:rPr lang="en-US" dirty="0"/>
              <a:t>Data sharing agreements</a:t>
            </a:r>
          </a:p>
        </p:txBody>
      </p:sp>
      <p:pic>
        <p:nvPicPr>
          <p:cNvPr id="5" name="Picture 4">
            <a:extLst>
              <a:ext uri="{FF2B5EF4-FFF2-40B4-BE49-F238E27FC236}">
                <a16:creationId xmlns:a16="http://schemas.microsoft.com/office/drawing/2014/main" id="{91F8473A-BFE9-493A-8598-261E782D5D91}"/>
              </a:ext>
            </a:extLst>
          </p:cNvPr>
          <p:cNvPicPr>
            <a:picLocks noChangeAspect="1"/>
          </p:cNvPicPr>
          <p:nvPr/>
        </p:nvPicPr>
        <p:blipFill>
          <a:blip r:embed="rId3"/>
          <a:stretch>
            <a:fillRect/>
          </a:stretch>
        </p:blipFill>
        <p:spPr>
          <a:xfrm>
            <a:off x="329467" y="1213704"/>
            <a:ext cx="5686425" cy="2543175"/>
          </a:xfrm>
          <a:prstGeom prst="rect">
            <a:avLst/>
          </a:prstGeom>
          <a:effectLst>
            <a:softEdge rad="0"/>
          </a:effectLst>
        </p:spPr>
      </p:pic>
      <p:sp>
        <p:nvSpPr>
          <p:cNvPr id="6" name="TextBox 5">
            <a:extLst>
              <a:ext uri="{FF2B5EF4-FFF2-40B4-BE49-F238E27FC236}">
                <a16:creationId xmlns:a16="http://schemas.microsoft.com/office/drawing/2014/main" id="{67E9DFFB-DA89-4D64-9086-D161BE8ED3AA}"/>
              </a:ext>
            </a:extLst>
          </p:cNvPr>
          <p:cNvSpPr txBox="1"/>
          <p:nvPr/>
        </p:nvSpPr>
        <p:spPr>
          <a:xfrm>
            <a:off x="187569" y="4267200"/>
            <a:ext cx="5517662" cy="1200329"/>
          </a:xfrm>
          <a:prstGeom prst="rect">
            <a:avLst/>
          </a:prstGeom>
          <a:noFill/>
        </p:spPr>
        <p:txBody>
          <a:bodyPr wrap="square" rtlCol="0">
            <a:spAutoFit/>
          </a:bodyPr>
          <a:lstStyle/>
          <a:p>
            <a:pPr lvl="0" algn="ctr">
              <a:defRPr/>
            </a:pPr>
            <a:r>
              <a:rPr lang="en-US" dirty="0"/>
              <a:t>Protecting the country from ever-evolving, transnational threats requires a strengthened Homeland Security enterprise that shares information across traditional organizational boundaries.  </a:t>
            </a:r>
          </a:p>
        </p:txBody>
      </p:sp>
      <p:pic>
        <p:nvPicPr>
          <p:cNvPr id="9" name="Picture 8">
            <a:extLst>
              <a:ext uri="{FF2B5EF4-FFF2-40B4-BE49-F238E27FC236}">
                <a16:creationId xmlns:a16="http://schemas.microsoft.com/office/drawing/2014/main" id="{21BC1C64-30D6-455B-9779-3D0E6CC7B008}"/>
              </a:ext>
            </a:extLst>
          </p:cNvPr>
          <p:cNvPicPr>
            <a:picLocks noChangeAspect="1"/>
          </p:cNvPicPr>
          <p:nvPr/>
        </p:nvPicPr>
        <p:blipFill rotWithShape="1">
          <a:blip r:embed="rId4"/>
          <a:srcRect r="6177"/>
          <a:stretch/>
        </p:blipFill>
        <p:spPr>
          <a:xfrm>
            <a:off x="6437242" y="3429000"/>
            <a:ext cx="5004481" cy="3105150"/>
          </a:xfrm>
          <a:prstGeom prst="rect">
            <a:avLst/>
          </a:prstGeom>
        </p:spPr>
      </p:pic>
    </p:spTree>
    <p:extLst>
      <p:ext uri="{BB962C8B-B14F-4D97-AF65-F5344CB8AC3E}">
        <p14:creationId xmlns:p14="http://schemas.microsoft.com/office/powerpoint/2010/main" val="22553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8FD1-14BD-48DE-81E1-BF451A7E2F71}"/>
              </a:ext>
            </a:extLst>
          </p:cNvPr>
          <p:cNvSpPr>
            <a:spLocks noGrp="1"/>
          </p:cNvSpPr>
          <p:nvPr>
            <p:ph type="title"/>
          </p:nvPr>
        </p:nvSpPr>
        <p:spPr/>
        <p:txBody>
          <a:bodyPr/>
          <a:lstStyle/>
          <a:p>
            <a:r>
              <a:rPr lang="en-US" dirty="0"/>
              <a:t>interoperability</a:t>
            </a:r>
          </a:p>
        </p:txBody>
      </p:sp>
      <p:pic>
        <p:nvPicPr>
          <p:cNvPr id="5" name="Content Placeholder 4">
            <a:extLst>
              <a:ext uri="{FF2B5EF4-FFF2-40B4-BE49-F238E27FC236}">
                <a16:creationId xmlns:a16="http://schemas.microsoft.com/office/drawing/2014/main" id="{95BB764D-BBDF-404D-9989-76C3B8C29240}"/>
              </a:ext>
            </a:extLst>
          </p:cNvPr>
          <p:cNvPicPr>
            <a:picLocks noGrp="1" noChangeAspect="1"/>
          </p:cNvPicPr>
          <p:nvPr>
            <p:ph sz="quarter" idx="11"/>
          </p:nvPr>
        </p:nvPicPr>
        <p:blipFill>
          <a:blip r:embed="rId3"/>
          <a:stretch>
            <a:fillRect/>
          </a:stretch>
        </p:blipFill>
        <p:spPr>
          <a:xfrm>
            <a:off x="5701178" y="1843457"/>
            <a:ext cx="5638430" cy="2230801"/>
          </a:xfrm>
          <a:prstGeom prst="rect">
            <a:avLst/>
          </a:prstGeom>
        </p:spPr>
      </p:pic>
      <p:pic>
        <p:nvPicPr>
          <p:cNvPr id="4" name="Picture 3">
            <a:extLst>
              <a:ext uri="{FF2B5EF4-FFF2-40B4-BE49-F238E27FC236}">
                <a16:creationId xmlns:a16="http://schemas.microsoft.com/office/drawing/2014/main" id="{506A073A-709C-4DE5-AB36-E8307F01C8D0}"/>
              </a:ext>
            </a:extLst>
          </p:cNvPr>
          <p:cNvPicPr>
            <a:picLocks noChangeAspect="1"/>
          </p:cNvPicPr>
          <p:nvPr/>
        </p:nvPicPr>
        <p:blipFill rotWithShape="1">
          <a:blip r:embed="rId4"/>
          <a:srcRect l="-7112" t="-16908" r="7112" b="47584"/>
          <a:stretch/>
        </p:blipFill>
        <p:spPr>
          <a:xfrm>
            <a:off x="0" y="3571874"/>
            <a:ext cx="11339608" cy="3286126"/>
          </a:xfrm>
          <a:prstGeom prst="rect">
            <a:avLst/>
          </a:prstGeom>
        </p:spPr>
      </p:pic>
      <p:pic>
        <p:nvPicPr>
          <p:cNvPr id="6" name="Picture 5">
            <a:extLst>
              <a:ext uri="{FF2B5EF4-FFF2-40B4-BE49-F238E27FC236}">
                <a16:creationId xmlns:a16="http://schemas.microsoft.com/office/drawing/2014/main" id="{5FC3E40C-1871-403C-BDCB-3CEAE8DAFE21}"/>
              </a:ext>
            </a:extLst>
          </p:cNvPr>
          <p:cNvPicPr>
            <a:picLocks noChangeAspect="1"/>
          </p:cNvPicPr>
          <p:nvPr/>
        </p:nvPicPr>
        <p:blipFill rotWithShape="1">
          <a:blip r:embed="rId5"/>
          <a:srcRect l="2311" t="1510" r="1685" b="2907"/>
          <a:stretch/>
        </p:blipFill>
        <p:spPr>
          <a:xfrm>
            <a:off x="1258389" y="1070708"/>
            <a:ext cx="3240069" cy="31276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6005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BCCD-DE27-40BC-BC03-4B2319F40643}"/>
              </a:ext>
            </a:extLst>
          </p:cNvPr>
          <p:cNvSpPr>
            <a:spLocks noGrp="1"/>
          </p:cNvSpPr>
          <p:nvPr>
            <p:ph type="title"/>
          </p:nvPr>
        </p:nvSpPr>
        <p:spPr/>
        <p:txBody>
          <a:bodyPr/>
          <a:lstStyle/>
          <a:p>
            <a:r>
              <a:rPr lang="en-US" dirty="0"/>
              <a:t>Data Hub – conversion solution</a:t>
            </a:r>
          </a:p>
        </p:txBody>
      </p:sp>
      <p:pic>
        <p:nvPicPr>
          <p:cNvPr id="4" name="Content Placeholder 3">
            <a:extLst>
              <a:ext uri="{FF2B5EF4-FFF2-40B4-BE49-F238E27FC236}">
                <a16:creationId xmlns:a16="http://schemas.microsoft.com/office/drawing/2014/main" id="{521F2337-EAE5-42A6-923C-073CBE483798}"/>
              </a:ext>
            </a:extLst>
          </p:cNvPr>
          <p:cNvPicPr>
            <a:picLocks noGrp="1" noChangeAspect="1"/>
          </p:cNvPicPr>
          <p:nvPr>
            <p:ph sz="quarter" idx="11"/>
          </p:nvPr>
        </p:nvPicPr>
        <p:blipFill>
          <a:blip r:embed="rId3"/>
          <a:stretch>
            <a:fillRect/>
          </a:stretch>
        </p:blipFill>
        <p:spPr>
          <a:xfrm>
            <a:off x="303335" y="1123265"/>
            <a:ext cx="5792665" cy="3491669"/>
          </a:xfrm>
          <a:prstGeom prst="rect">
            <a:avLst/>
          </a:prstGeom>
        </p:spPr>
      </p:pic>
      <p:pic>
        <p:nvPicPr>
          <p:cNvPr id="5" name="Picture 4">
            <a:extLst>
              <a:ext uri="{FF2B5EF4-FFF2-40B4-BE49-F238E27FC236}">
                <a16:creationId xmlns:a16="http://schemas.microsoft.com/office/drawing/2014/main" id="{3E29EA4A-2CBF-4224-9EE9-651AD6F036AB}"/>
              </a:ext>
            </a:extLst>
          </p:cNvPr>
          <p:cNvPicPr>
            <a:picLocks noChangeAspect="1"/>
          </p:cNvPicPr>
          <p:nvPr/>
        </p:nvPicPr>
        <p:blipFill rotWithShape="1">
          <a:blip r:embed="rId4"/>
          <a:srcRect l="10988" r="5017"/>
          <a:stretch/>
        </p:blipFill>
        <p:spPr>
          <a:xfrm>
            <a:off x="7160357" y="2869099"/>
            <a:ext cx="4728308" cy="3495675"/>
          </a:xfrm>
          <a:prstGeom prst="rect">
            <a:avLst/>
          </a:prstGeom>
          <a:ln w="228600" cap="sq" cmpd="thickThin">
            <a:solidFill>
              <a:srgbClr val="000000"/>
            </a:solidFill>
            <a:prstDash val="solid"/>
            <a:miter lim="800000"/>
          </a:ln>
          <a:effectLst>
            <a:innerShdw blurRad="76200">
              <a:srgbClr val="000000"/>
            </a:innerShdw>
          </a:effectLst>
        </p:spPr>
      </p:pic>
      <p:cxnSp>
        <p:nvCxnSpPr>
          <p:cNvPr id="7" name="Straight Arrow Connector 6">
            <a:extLst>
              <a:ext uri="{FF2B5EF4-FFF2-40B4-BE49-F238E27FC236}">
                <a16:creationId xmlns:a16="http://schemas.microsoft.com/office/drawing/2014/main" id="{A244058F-594B-42FA-91F1-007A039132F5}"/>
              </a:ext>
            </a:extLst>
          </p:cNvPr>
          <p:cNvCxnSpPr>
            <a:cxnSpLocks/>
          </p:cNvCxnSpPr>
          <p:nvPr/>
        </p:nvCxnSpPr>
        <p:spPr>
          <a:xfrm>
            <a:off x="5650523" y="2908176"/>
            <a:ext cx="2532185" cy="788500"/>
          </a:xfrm>
          <a:prstGeom prst="straightConnector1">
            <a:avLst/>
          </a:prstGeom>
          <a:ln w="698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232636"/>
      </p:ext>
    </p:extLst>
  </p:cSld>
  <p:clrMapOvr>
    <a:masterClrMapping/>
  </p:clrMapOvr>
</p:sld>
</file>

<file path=ppt/theme/theme1.xml><?xml version="1.0" encoding="utf-8"?>
<a:theme xmlns:a="http://schemas.openxmlformats.org/drawingml/2006/main" name="DHS OCI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hs-ocio-ppt-template-May 2020.pptx" id="{DBA7802C-C9EC-4914-9DF6-943581B21217}" vid="{8753072F-4E0A-4C58-ABA6-0741B07ED58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8FC056BB53494C908C71573A79D8A0" ma:contentTypeVersion="10" ma:contentTypeDescription="Create a new document." ma:contentTypeScope="" ma:versionID="5af61f378737ead387fb8e975ae9f64e">
  <xsd:schema xmlns:xsd="http://www.w3.org/2001/XMLSchema" xmlns:xs="http://www.w3.org/2001/XMLSchema" xmlns:p="http://schemas.microsoft.com/office/2006/metadata/properties" xmlns:ns3="57fd9cb7-693b-499b-a111-6302b7e5ce8e" xmlns:ns4="d36dadf9-30ad-454b-b2ea-f76143a2de81" targetNamespace="http://schemas.microsoft.com/office/2006/metadata/properties" ma:root="true" ma:fieldsID="3bacc222279ba362db87aadb46e5861a" ns3:_="" ns4:_="">
    <xsd:import namespace="57fd9cb7-693b-499b-a111-6302b7e5ce8e"/>
    <xsd:import namespace="d36dadf9-30ad-454b-b2ea-f76143a2de8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fd9cb7-693b-499b-a111-6302b7e5c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36dadf9-30ad-454b-b2ea-f76143a2de8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A3F2DE-F62B-48CE-AA49-26040D562833}">
  <ds:schemaRefs>
    <ds:schemaRef ds:uri="http://purl.org/dc/elements/1.1/"/>
    <ds:schemaRef ds:uri="http://www.w3.org/XML/1998/namespace"/>
    <ds:schemaRef ds:uri="57fd9cb7-693b-499b-a111-6302b7e5ce8e"/>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d36dadf9-30ad-454b-b2ea-f76143a2de8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A5CA0D4-33C1-4856-B839-8440E4607A78}">
  <ds:schemaRefs>
    <ds:schemaRef ds:uri="http://schemas.microsoft.com/sharepoint/v3/contenttype/forms"/>
  </ds:schemaRefs>
</ds:datastoreItem>
</file>

<file path=customXml/itemProps3.xml><?xml version="1.0" encoding="utf-8"?>
<ds:datastoreItem xmlns:ds="http://schemas.openxmlformats.org/officeDocument/2006/customXml" ds:itemID="{149BA400-8381-4177-A1DB-38C22694C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fd9cb7-693b-499b-a111-6302b7e5ce8e"/>
    <ds:schemaRef ds:uri="d36dadf9-30ad-454b-b2ea-f76143a2de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dhs-ocio-ppt-template-May 2020</Template>
  <TotalTime>9753</TotalTime>
  <Words>451</Words>
  <Application>Microsoft Office PowerPoint</Application>
  <PresentationFormat>Widescreen</PresentationFormat>
  <Paragraphs>80</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Exo 2</vt:lpstr>
      <vt:lpstr>Franklin Gothic Book</vt:lpstr>
      <vt:lpstr>Roboto Condensed Light</vt:lpstr>
      <vt:lpstr>Times New Roman</vt:lpstr>
      <vt:lpstr>DHS OCIO</vt:lpstr>
      <vt:lpstr>1_Office Theme</vt:lpstr>
      <vt:lpstr>2021 NIEM Annual Face-to-Face Meeting Plenary Session</vt:lpstr>
      <vt:lpstr>PowerPoint Presentation</vt:lpstr>
      <vt:lpstr>DHS data usage</vt:lpstr>
      <vt:lpstr>DHS Data inventory program</vt:lpstr>
      <vt:lpstr>Data domains</vt:lpstr>
      <vt:lpstr>Data policy</vt:lpstr>
      <vt:lpstr>Data sharing agreements</vt:lpstr>
      <vt:lpstr>interoperability</vt:lpstr>
      <vt:lpstr>Data Hub – conversion solution</vt:lpstr>
      <vt:lpstr>Proactive versus reactive</vt:lpstr>
      <vt:lpstr>DHS Data Milestones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Deck Title Here</dc:title>
  <dc:creator>RALSTON, MICHELLE</dc:creator>
  <cp:lastModifiedBy>RALSTON, MICHELLE</cp:lastModifiedBy>
  <cp:revision>2</cp:revision>
  <dcterms:created xsi:type="dcterms:W3CDTF">2021-02-18T18:53:25Z</dcterms:created>
  <dcterms:modified xsi:type="dcterms:W3CDTF">2021-09-13T15:20:45Z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0x010100C08FC056BB53494C908C71573A79D8A0</vt:lpwstr>
  </property>
</Properties>
</file>